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60" r:id="rId3"/>
    <p:sldId id="271" r:id="rId4"/>
    <p:sldId id="272" r:id="rId5"/>
    <p:sldId id="281" r:id="rId6"/>
    <p:sldId id="263" r:id="rId7"/>
    <p:sldId id="262" r:id="rId8"/>
    <p:sldId id="273" r:id="rId9"/>
    <p:sldId id="274" r:id="rId10"/>
    <p:sldId id="275" r:id="rId11"/>
    <p:sldId id="279" r:id="rId12"/>
    <p:sldId id="282" r:id="rId13"/>
    <p:sldId id="277" r:id="rId14"/>
    <p:sldId id="284" r:id="rId15"/>
    <p:sldId id="276" r:id="rId16"/>
    <p:sldId id="285" r:id="rId17"/>
    <p:sldId id="283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haveer\Desktop\ravi\Sintering%20profile\SIC10M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haveer\Desktop\ravi\Sintering%20profile\SIC10M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haveer\Desktop\ravi\Sintering%20profile\SiC-10vol_TiCN10m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haveer\Desktop\ravi\Sintering%20profile\SIC10M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rgbClr val="3C4743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smtClean="0">
                <a:effectLst/>
              </a:rPr>
              <a:t>Profile for Temp. vs Time</a:t>
            </a:r>
            <a:endParaRPr lang="en-US" sz="1400" dirty="0" smtClean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rgbClr val="3C4743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strRef>
              <c:f>SIC10MM!$A$1:$A$3542</c:f>
              <c:strCache>
                <c:ptCount val="3485"/>
                <c:pt idx="0">
                  <c:v>0days 00:00:00.000000</c:v>
                </c:pt>
                <c:pt idx="1">
                  <c:v>0days 00:00:01.000000</c:v>
                </c:pt>
                <c:pt idx="2">
                  <c:v>0days 00:00:02.000000</c:v>
                </c:pt>
                <c:pt idx="3">
                  <c:v>0days 00:00:03.000000</c:v>
                </c:pt>
                <c:pt idx="4">
                  <c:v>0days 00:00:04.000000</c:v>
                </c:pt>
                <c:pt idx="5">
                  <c:v>0days 00:00:05.000000</c:v>
                </c:pt>
                <c:pt idx="6">
                  <c:v>0days 00:00:06.000000</c:v>
                </c:pt>
                <c:pt idx="7">
                  <c:v>0days 00:00:07.000000</c:v>
                </c:pt>
                <c:pt idx="8">
                  <c:v>0days 00:00:08.000000</c:v>
                </c:pt>
                <c:pt idx="9">
                  <c:v>0days 00:00:09.000000</c:v>
                </c:pt>
                <c:pt idx="10">
                  <c:v>0days 00:00:10.000000</c:v>
                </c:pt>
                <c:pt idx="11">
                  <c:v>0days 00:00:11.000000</c:v>
                </c:pt>
                <c:pt idx="12">
                  <c:v>0days 00:00:12.000000</c:v>
                </c:pt>
                <c:pt idx="13">
                  <c:v>0days 00:00:13.000000</c:v>
                </c:pt>
                <c:pt idx="14">
                  <c:v>0days 00:00:14.000000</c:v>
                </c:pt>
                <c:pt idx="15">
                  <c:v>0days 00:00:15.000000</c:v>
                </c:pt>
                <c:pt idx="16">
                  <c:v>0days 00:00:16.000000</c:v>
                </c:pt>
                <c:pt idx="17">
                  <c:v>0days 00:00:17.000000</c:v>
                </c:pt>
                <c:pt idx="18">
                  <c:v>0days 00:00:18.000000</c:v>
                </c:pt>
                <c:pt idx="19">
                  <c:v>0days 00:00:19.000000</c:v>
                </c:pt>
                <c:pt idx="20">
                  <c:v>0days 00:00:20.000000</c:v>
                </c:pt>
                <c:pt idx="21">
                  <c:v>0days 00:00:21.000000</c:v>
                </c:pt>
                <c:pt idx="22">
                  <c:v>0days 00:00:22.000000</c:v>
                </c:pt>
                <c:pt idx="23">
                  <c:v>0days 00:00:23.000000</c:v>
                </c:pt>
                <c:pt idx="24">
                  <c:v>0days 00:00:24.000000</c:v>
                </c:pt>
                <c:pt idx="25">
                  <c:v>0days 00:00:25.000000</c:v>
                </c:pt>
                <c:pt idx="26">
                  <c:v>0days 00:00:26.000000</c:v>
                </c:pt>
                <c:pt idx="27">
                  <c:v>0days 00:00:27.000000</c:v>
                </c:pt>
                <c:pt idx="28">
                  <c:v>0days 00:00:28.000000</c:v>
                </c:pt>
                <c:pt idx="29">
                  <c:v>0days 00:00:29.000000</c:v>
                </c:pt>
                <c:pt idx="30">
                  <c:v>0days 00:00:30.000000</c:v>
                </c:pt>
                <c:pt idx="31">
                  <c:v>0days 00:00:31.000000</c:v>
                </c:pt>
                <c:pt idx="32">
                  <c:v>0days 00:00:32.000000</c:v>
                </c:pt>
                <c:pt idx="33">
                  <c:v>0days 00:00:33.000000</c:v>
                </c:pt>
                <c:pt idx="34">
                  <c:v>0days 00:00:34.000000</c:v>
                </c:pt>
                <c:pt idx="35">
                  <c:v>0days 00:00:35.000000</c:v>
                </c:pt>
                <c:pt idx="36">
                  <c:v>0days 00:00:36.000000</c:v>
                </c:pt>
                <c:pt idx="37">
                  <c:v>0days 00:00:37.000000</c:v>
                </c:pt>
                <c:pt idx="38">
                  <c:v>0days 00:00:38.000000</c:v>
                </c:pt>
                <c:pt idx="39">
                  <c:v>0days 00:00:39.000000</c:v>
                </c:pt>
                <c:pt idx="40">
                  <c:v>0days 00:00:40.000000</c:v>
                </c:pt>
                <c:pt idx="41">
                  <c:v>0days 00:00:41.000000</c:v>
                </c:pt>
                <c:pt idx="42">
                  <c:v>0days 00:00:42.000000</c:v>
                </c:pt>
                <c:pt idx="43">
                  <c:v>0days 00:00:43.000000</c:v>
                </c:pt>
                <c:pt idx="44">
                  <c:v>0days 00:00:44.000000</c:v>
                </c:pt>
                <c:pt idx="45">
                  <c:v>0days 00:00:45.000000</c:v>
                </c:pt>
                <c:pt idx="46">
                  <c:v>0days 00:00:46.000000</c:v>
                </c:pt>
                <c:pt idx="47">
                  <c:v>0days 00:00:47.000000</c:v>
                </c:pt>
                <c:pt idx="48">
                  <c:v>0days 00:00:48.000000</c:v>
                </c:pt>
                <c:pt idx="49">
                  <c:v>0days 00:00:49.000000</c:v>
                </c:pt>
                <c:pt idx="50">
                  <c:v>0days 00:00:50.000000</c:v>
                </c:pt>
                <c:pt idx="51">
                  <c:v>0days 00:00:51.000000</c:v>
                </c:pt>
                <c:pt idx="52">
                  <c:v>0days 00:00:52.000000</c:v>
                </c:pt>
                <c:pt idx="53">
                  <c:v>0days 00:00:53.000000</c:v>
                </c:pt>
                <c:pt idx="54">
                  <c:v>0days 00:00:54.000000</c:v>
                </c:pt>
                <c:pt idx="55">
                  <c:v>0days 00:00:55.000000</c:v>
                </c:pt>
                <c:pt idx="56">
                  <c:v>0days 00:00:56.000000</c:v>
                </c:pt>
                <c:pt idx="57">
                  <c:v>0days 00:00:57.000000</c:v>
                </c:pt>
                <c:pt idx="58">
                  <c:v>0days 00:00:58.000000</c:v>
                </c:pt>
                <c:pt idx="59">
                  <c:v>0days 00:00:59.000000</c:v>
                </c:pt>
                <c:pt idx="60">
                  <c:v>0days 00:01:00.000000</c:v>
                </c:pt>
                <c:pt idx="61">
                  <c:v>0days 00:01:01.000000</c:v>
                </c:pt>
                <c:pt idx="62">
                  <c:v>0days 00:01:02.000000</c:v>
                </c:pt>
                <c:pt idx="63">
                  <c:v>0days 00:01:03.000000</c:v>
                </c:pt>
                <c:pt idx="64">
                  <c:v>0days 00:01:04.000000</c:v>
                </c:pt>
                <c:pt idx="65">
                  <c:v>0days 00:01:05.000000</c:v>
                </c:pt>
                <c:pt idx="66">
                  <c:v>0days 00:01:06.000000</c:v>
                </c:pt>
                <c:pt idx="67">
                  <c:v>0days 00:01:07.000000</c:v>
                </c:pt>
                <c:pt idx="68">
                  <c:v>0days 00:01:08.000000</c:v>
                </c:pt>
                <c:pt idx="69">
                  <c:v>0days 00:01:09.000000</c:v>
                </c:pt>
                <c:pt idx="70">
                  <c:v>0days 00:01:10.000000</c:v>
                </c:pt>
                <c:pt idx="71">
                  <c:v>0days 00:01:11.000000</c:v>
                </c:pt>
                <c:pt idx="72">
                  <c:v>0days 00:01:12.000000</c:v>
                </c:pt>
                <c:pt idx="73">
                  <c:v>0days 00:01:13.000000</c:v>
                </c:pt>
                <c:pt idx="74">
                  <c:v>0days 00:01:14.000000</c:v>
                </c:pt>
                <c:pt idx="75">
                  <c:v>0days 00:01:15.000000</c:v>
                </c:pt>
                <c:pt idx="76">
                  <c:v>0days 00:01:16.000000</c:v>
                </c:pt>
                <c:pt idx="77">
                  <c:v>0days 00:01:17.000000</c:v>
                </c:pt>
                <c:pt idx="78">
                  <c:v>0days 00:01:18.000000</c:v>
                </c:pt>
                <c:pt idx="79">
                  <c:v>0days 00:01:19.000000</c:v>
                </c:pt>
                <c:pt idx="80">
                  <c:v>0days 00:01:20.000000</c:v>
                </c:pt>
                <c:pt idx="81">
                  <c:v>0days 00:01:21.000000</c:v>
                </c:pt>
                <c:pt idx="82">
                  <c:v>0days 00:01:22.000000</c:v>
                </c:pt>
                <c:pt idx="83">
                  <c:v>0days 00:01:23.000000</c:v>
                </c:pt>
                <c:pt idx="84">
                  <c:v>0days 00:01:24.000000</c:v>
                </c:pt>
                <c:pt idx="85">
                  <c:v>0days 00:01:25.000000</c:v>
                </c:pt>
                <c:pt idx="86">
                  <c:v>0days 00:01:26.000000</c:v>
                </c:pt>
                <c:pt idx="87">
                  <c:v>0days 00:01:27.000000</c:v>
                </c:pt>
                <c:pt idx="88">
                  <c:v>0days 00:01:28.000000</c:v>
                </c:pt>
                <c:pt idx="89">
                  <c:v>0days 00:01:29.000000</c:v>
                </c:pt>
                <c:pt idx="90">
                  <c:v>0days 00:01:30.000000</c:v>
                </c:pt>
                <c:pt idx="91">
                  <c:v>0days 00:01:31.000000</c:v>
                </c:pt>
                <c:pt idx="92">
                  <c:v>0days 00:01:32.000000</c:v>
                </c:pt>
                <c:pt idx="93">
                  <c:v>0days 00:01:33.000000</c:v>
                </c:pt>
                <c:pt idx="94">
                  <c:v>0days 00:01:34.000000</c:v>
                </c:pt>
                <c:pt idx="95">
                  <c:v>0days 00:01:35.000000</c:v>
                </c:pt>
                <c:pt idx="96">
                  <c:v>0days 00:01:36.000000</c:v>
                </c:pt>
                <c:pt idx="97">
                  <c:v>0days 00:01:37.000000</c:v>
                </c:pt>
                <c:pt idx="98">
                  <c:v>0days 00:01:38.000000</c:v>
                </c:pt>
                <c:pt idx="99">
                  <c:v>0days 00:01:39.000000</c:v>
                </c:pt>
                <c:pt idx="100">
                  <c:v>0days 00:01:40.000000</c:v>
                </c:pt>
                <c:pt idx="101">
                  <c:v>0days 00:01:41.000000</c:v>
                </c:pt>
                <c:pt idx="102">
                  <c:v>0days 00:01:42.000000</c:v>
                </c:pt>
                <c:pt idx="103">
                  <c:v>0days 00:01:43.000000</c:v>
                </c:pt>
                <c:pt idx="104">
                  <c:v>0days 00:01:44.000000</c:v>
                </c:pt>
                <c:pt idx="105">
                  <c:v>0days 00:01:45.000000</c:v>
                </c:pt>
                <c:pt idx="106">
                  <c:v>0days 00:01:46.000000</c:v>
                </c:pt>
                <c:pt idx="107">
                  <c:v>0days 00:01:47.000000</c:v>
                </c:pt>
                <c:pt idx="108">
                  <c:v>0days 00:01:48.000000</c:v>
                </c:pt>
                <c:pt idx="109">
                  <c:v>0days 00:01:49.000000</c:v>
                </c:pt>
                <c:pt idx="110">
                  <c:v>0days 00:01:50.000000</c:v>
                </c:pt>
                <c:pt idx="111">
                  <c:v>0days 00:01:51.000000</c:v>
                </c:pt>
                <c:pt idx="112">
                  <c:v>0days 00:01:52.000000</c:v>
                </c:pt>
                <c:pt idx="113">
                  <c:v>0days 00:01:53.000000</c:v>
                </c:pt>
                <c:pt idx="114">
                  <c:v>0days 00:01:54.000000</c:v>
                </c:pt>
                <c:pt idx="115">
                  <c:v>0days 00:01:55.000000</c:v>
                </c:pt>
                <c:pt idx="116">
                  <c:v>0days 00:01:56.000000</c:v>
                </c:pt>
                <c:pt idx="117">
                  <c:v>0days 00:01:57.000000</c:v>
                </c:pt>
                <c:pt idx="118">
                  <c:v>0days 00:01:58.000000</c:v>
                </c:pt>
                <c:pt idx="119">
                  <c:v>0days 00:01:59.000000</c:v>
                </c:pt>
                <c:pt idx="120">
                  <c:v>0days 00:02:00.000000</c:v>
                </c:pt>
                <c:pt idx="121">
                  <c:v>0days 00:02:01.000000</c:v>
                </c:pt>
                <c:pt idx="122">
                  <c:v>0days 00:02:02.000000</c:v>
                </c:pt>
                <c:pt idx="123">
                  <c:v>0days 00:02:03.000000</c:v>
                </c:pt>
                <c:pt idx="124">
                  <c:v>0days 00:02:04.000000</c:v>
                </c:pt>
                <c:pt idx="125">
                  <c:v>0days 00:02:05.000000</c:v>
                </c:pt>
                <c:pt idx="126">
                  <c:v>0days 00:02:06.000000</c:v>
                </c:pt>
                <c:pt idx="127">
                  <c:v>0days 00:02:07.000000</c:v>
                </c:pt>
                <c:pt idx="128">
                  <c:v>0days 00:02:08.000000</c:v>
                </c:pt>
                <c:pt idx="129">
                  <c:v>0days 00:02:09.000000</c:v>
                </c:pt>
                <c:pt idx="130">
                  <c:v>0days 00:02:10.000000</c:v>
                </c:pt>
                <c:pt idx="131">
                  <c:v>0days 00:02:11.000000</c:v>
                </c:pt>
                <c:pt idx="132">
                  <c:v>0days 00:02:12.000000</c:v>
                </c:pt>
                <c:pt idx="133">
                  <c:v>0days 00:02:13.000000</c:v>
                </c:pt>
                <c:pt idx="134">
                  <c:v>0days 00:02:14.000000</c:v>
                </c:pt>
                <c:pt idx="135">
                  <c:v>0days 00:02:15.000000</c:v>
                </c:pt>
                <c:pt idx="136">
                  <c:v>0days 00:02:16.000000</c:v>
                </c:pt>
                <c:pt idx="137">
                  <c:v>0days 00:02:17.000000</c:v>
                </c:pt>
                <c:pt idx="138">
                  <c:v>0days 00:02:18.000000</c:v>
                </c:pt>
                <c:pt idx="139">
                  <c:v>0days 00:02:19.000000</c:v>
                </c:pt>
                <c:pt idx="140">
                  <c:v>0days 00:02:20.000000</c:v>
                </c:pt>
                <c:pt idx="141">
                  <c:v>0days 00:02:21.000000</c:v>
                </c:pt>
                <c:pt idx="142">
                  <c:v>0days 00:02:22.000000</c:v>
                </c:pt>
                <c:pt idx="143">
                  <c:v>0days 00:02:23.000000</c:v>
                </c:pt>
                <c:pt idx="144">
                  <c:v>0days 00:02:24.000000</c:v>
                </c:pt>
                <c:pt idx="145">
                  <c:v>0days 00:02:25.000000</c:v>
                </c:pt>
                <c:pt idx="146">
                  <c:v>0days 00:02:26.000000</c:v>
                </c:pt>
                <c:pt idx="147">
                  <c:v>0days 00:02:27.000000</c:v>
                </c:pt>
                <c:pt idx="148">
                  <c:v>0days 00:02:28.000000</c:v>
                </c:pt>
                <c:pt idx="149">
                  <c:v>0days 00:02:29.000000</c:v>
                </c:pt>
                <c:pt idx="150">
                  <c:v>0days 00:02:30.000000</c:v>
                </c:pt>
                <c:pt idx="151">
                  <c:v>0days 00:02:31.000000</c:v>
                </c:pt>
                <c:pt idx="152">
                  <c:v>0days 00:02:32.000000</c:v>
                </c:pt>
                <c:pt idx="153">
                  <c:v>0days 00:02:33.000000</c:v>
                </c:pt>
                <c:pt idx="154">
                  <c:v>0days 00:02:34.000000</c:v>
                </c:pt>
                <c:pt idx="155">
                  <c:v>0days 00:02:35.000000</c:v>
                </c:pt>
                <c:pt idx="156">
                  <c:v>0days 00:02:36.000000</c:v>
                </c:pt>
                <c:pt idx="157">
                  <c:v>0days 00:02:37.000000</c:v>
                </c:pt>
                <c:pt idx="158">
                  <c:v>0days 00:02:38.000000</c:v>
                </c:pt>
                <c:pt idx="159">
                  <c:v>0days 00:02:39.000000</c:v>
                </c:pt>
                <c:pt idx="160">
                  <c:v>0days 00:02:40.000000</c:v>
                </c:pt>
                <c:pt idx="161">
                  <c:v>0days 00:02:41.000000</c:v>
                </c:pt>
                <c:pt idx="162">
                  <c:v>0days 00:02:42.000000</c:v>
                </c:pt>
                <c:pt idx="163">
                  <c:v>0days 00:02:43.000000</c:v>
                </c:pt>
                <c:pt idx="164">
                  <c:v>0days 00:02:44.000000</c:v>
                </c:pt>
                <c:pt idx="165">
                  <c:v>0days 00:02:45.000000</c:v>
                </c:pt>
                <c:pt idx="166">
                  <c:v>0days 00:02:46.000000</c:v>
                </c:pt>
                <c:pt idx="167">
                  <c:v>0days 00:02:47.000000</c:v>
                </c:pt>
                <c:pt idx="168">
                  <c:v>0days 00:02:48.000000</c:v>
                </c:pt>
                <c:pt idx="169">
                  <c:v>0days 00:02:49.000000</c:v>
                </c:pt>
                <c:pt idx="170">
                  <c:v>0days 00:02:50.000000</c:v>
                </c:pt>
                <c:pt idx="171">
                  <c:v>0days 00:02:51.000000</c:v>
                </c:pt>
                <c:pt idx="172">
                  <c:v>0days 00:02:52.000000</c:v>
                </c:pt>
                <c:pt idx="173">
                  <c:v>0days 00:02:53.000000</c:v>
                </c:pt>
                <c:pt idx="174">
                  <c:v>0days 00:02:54.000000</c:v>
                </c:pt>
                <c:pt idx="175">
                  <c:v>0days 00:02:55.000000</c:v>
                </c:pt>
                <c:pt idx="176">
                  <c:v>0days 00:02:56.000000</c:v>
                </c:pt>
                <c:pt idx="177">
                  <c:v>0days 00:02:57.000000</c:v>
                </c:pt>
                <c:pt idx="178">
                  <c:v>0days 00:02:58.000000</c:v>
                </c:pt>
                <c:pt idx="179">
                  <c:v>0days 00:02:59.000000</c:v>
                </c:pt>
                <c:pt idx="180">
                  <c:v>0days 00:03:00.000000</c:v>
                </c:pt>
                <c:pt idx="181">
                  <c:v>0days 00:03:01.000000</c:v>
                </c:pt>
                <c:pt idx="182">
                  <c:v>0days 00:03:02.000000</c:v>
                </c:pt>
                <c:pt idx="183">
                  <c:v>0days 00:03:03.000000</c:v>
                </c:pt>
                <c:pt idx="184">
                  <c:v>0days 00:03:04.000000</c:v>
                </c:pt>
                <c:pt idx="185">
                  <c:v>0days 00:03:05.000000</c:v>
                </c:pt>
                <c:pt idx="186">
                  <c:v>0days 00:03:06.000000</c:v>
                </c:pt>
                <c:pt idx="187">
                  <c:v>0days 00:03:07.000000</c:v>
                </c:pt>
                <c:pt idx="188">
                  <c:v>0days 00:03:08.000000</c:v>
                </c:pt>
                <c:pt idx="189">
                  <c:v>0days 00:03:09.000000</c:v>
                </c:pt>
                <c:pt idx="190">
                  <c:v>0days 00:03:10.000000</c:v>
                </c:pt>
                <c:pt idx="191">
                  <c:v>0days 00:03:11.000000</c:v>
                </c:pt>
                <c:pt idx="192">
                  <c:v>0days 00:03:12.000000</c:v>
                </c:pt>
                <c:pt idx="193">
                  <c:v>0days 00:03:13.000000</c:v>
                </c:pt>
                <c:pt idx="194">
                  <c:v>0days 00:03:14.000000</c:v>
                </c:pt>
                <c:pt idx="195">
                  <c:v>0days 00:03:15.000000</c:v>
                </c:pt>
                <c:pt idx="196">
                  <c:v>0days 00:03:16.000000</c:v>
                </c:pt>
                <c:pt idx="197">
                  <c:v>0days 00:03:17.000000</c:v>
                </c:pt>
                <c:pt idx="198">
                  <c:v>0days 00:03:18.000000</c:v>
                </c:pt>
                <c:pt idx="199">
                  <c:v>0days 00:03:19.000000</c:v>
                </c:pt>
                <c:pt idx="200">
                  <c:v>0days 00:03:20.000000</c:v>
                </c:pt>
                <c:pt idx="201">
                  <c:v>0days 00:03:21.000000</c:v>
                </c:pt>
                <c:pt idx="202">
                  <c:v>0days 00:03:22.000000</c:v>
                </c:pt>
                <c:pt idx="203">
                  <c:v>0days 00:03:23.000000</c:v>
                </c:pt>
                <c:pt idx="204">
                  <c:v>0days 00:03:24.000000</c:v>
                </c:pt>
                <c:pt idx="205">
                  <c:v>0days 00:03:25.000000</c:v>
                </c:pt>
                <c:pt idx="206">
                  <c:v>0days 00:03:26.000000</c:v>
                </c:pt>
                <c:pt idx="207">
                  <c:v>0days 00:03:27.000000</c:v>
                </c:pt>
                <c:pt idx="208">
                  <c:v>0days 00:03:28.000000</c:v>
                </c:pt>
                <c:pt idx="209">
                  <c:v>0days 00:03:29.000000</c:v>
                </c:pt>
                <c:pt idx="210">
                  <c:v>0days 00:03:30.000000</c:v>
                </c:pt>
                <c:pt idx="211">
                  <c:v>0days 00:03:31.000000</c:v>
                </c:pt>
                <c:pt idx="212">
                  <c:v>0days 00:03:32.000000</c:v>
                </c:pt>
                <c:pt idx="213">
                  <c:v>0days 00:03:33.000000</c:v>
                </c:pt>
                <c:pt idx="214">
                  <c:v>0days 00:03:34.000000</c:v>
                </c:pt>
                <c:pt idx="215">
                  <c:v>0days 00:03:35.000000</c:v>
                </c:pt>
                <c:pt idx="216">
                  <c:v>0days 00:03:36.000000</c:v>
                </c:pt>
                <c:pt idx="217">
                  <c:v>0days 00:03:37.000000</c:v>
                </c:pt>
                <c:pt idx="218">
                  <c:v>0days 00:03:38.000000</c:v>
                </c:pt>
                <c:pt idx="219">
                  <c:v>0days 00:03:39.000000</c:v>
                </c:pt>
                <c:pt idx="220">
                  <c:v>0days 00:03:40.000000</c:v>
                </c:pt>
                <c:pt idx="221">
                  <c:v>0days 00:03:41.000000</c:v>
                </c:pt>
                <c:pt idx="222">
                  <c:v>0days 00:03:42.000000</c:v>
                </c:pt>
                <c:pt idx="223">
                  <c:v>0days 00:03:43.000000</c:v>
                </c:pt>
                <c:pt idx="224">
                  <c:v>0days 00:03:44.000000</c:v>
                </c:pt>
                <c:pt idx="225">
                  <c:v>0days 00:03:45.000000</c:v>
                </c:pt>
                <c:pt idx="226">
                  <c:v>0days 00:03:46.000000</c:v>
                </c:pt>
                <c:pt idx="227">
                  <c:v>0days 00:03:47.000000</c:v>
                </c:pt>
                <c:pt idx="228">
                  <c:v>0days 00:03:48.000000</c:v>
                </c:pt>
                <c:pt idx="229">
                  <c:v>0days 00:03:49.000000</c:v>
                </c:pt>
                <c:pt idx="230">
                  <c:v>0days 00:03:50.000000</c:v>
                </c:pt>
                <c:pt idx="231">
                  <c:v>0days 00:03:51.000000</c:v>
                </c:pt>
                <c:pt idx="232">
                  <c:v>0days 00:03:52.000000</c:v>
                </c:pt>
                <c:pt idx="233">
                  <c:v>0days 00:03:53.000000</c:v>
                </c:pt>
                <c:pt idx="234">
                  <c:v>0days 00:03:54.000000</c:v>
                </c:pt>
                <c:pt idx="235">
                  <c:v>0days 00:03:55.000000</c:v>
                </c:pt>
                <c:pt idx="236">
                  <c:v>0days 00:03:56.000000</c:v>
                </c:pt>
                <c:pt idx="237">
                  <c:v>0days 00:03:57.000000</c:v>
                </c:pt>
                <c:pt idx="238">
                  <c:v>0days 00:03:58.000000</c:v>
                </c:pt>
                <c:pt idx="239">
                  <c:v>0days 00:03:59.000000</c:v>
                </c:pt>
                <c:pt idx="240">
                  <c:v>0days 00:04:00.000000</c:v>
                </c:pt>
                <c:pt idx="241">
                  <c:v>0days 00:04:01.000000</c:v>
                </c:pt>
                <c:pt idx="242">
                  <c:v>0days 00:04:02.000000</c:v>
                </c:pt>
                <c:pt idx="243">
                  <c:v>0days 00:04:03.000000</c:v>
                </c:pt>
                <c:pt idx="244">
                  <c:v>0days 00:04:04.000000</c:v>
                </c:pt>
                <c:pt idx="245">
                  <c:v>0days 00:04:05.000000</c:v>
                </c:pt>
                <c:pt idx="246">
                  <c:v>0days 00:04:06.000000</c:v>
                </c:pt>
                <c:pt idx="247">
                  <c:v>0days 00:04:07.000000</c:v>
                </c:pt>
                <c:pt idx="248">
                  <c:v>0days 00:04:08.000000</c:v>
                </c:pt>
                <c:pt idx="249">
                  <c:v>0days 00:04:09.000000</c:v>
                </c:pt>
                <c:pt idx="250">
                  <c:v>0days 00:04:10.000000</c:v>
                </c:pt>
                <c:pt idx="251">
                  <c:v>0days 00:04:11.000000</c:v>
                </c:pt>
                <c:pt idx="252">
                  <c:v>0days 00:04:12.000000</c:v>
                </c:pt>
                <c:pt idx="253">
                  <c:v>0days 00:04:13.000000</c:v>
                </c:pt>
                <c:pt idx="254">
                  <c:v>0days 00:04:14.000000</c:v>
                </c:pt>
                <c:pt idx="255">
                  <c:v>0days 00:04:15.000000</c:v>
                </c:pt>
                <c:pt idx="256">
                  <c:v>0days 00:04:16.000000</c:v>
                </c:pt>
                <c:pt idx="257">
                  <c:v>0days 00:04:17.000000</c:v>
                </c:pt>
                <c:pt idx="258">
                  <c:v>0days 00:04:18.000000</c:v>
                </c:pt>
                <c:pt idx="259">
                  <c:v>0days 00:04:19.000000</c:v>
                </c:pt>
                <c:pt idx="260">
                  <c:v>0days 00:04:20.000000</c:v>
                </c:pt>
                <c:pt idx="261">
                  <c:v>0days 00:04:21.000000</c:v>
                </c:pt>
                <c:pt idx="262">
                  <c:v>0days 00:04:22.000000</c:v>
                </c:pt>
                <c:pt idx="263">
                  <c:v>0days 00:04:23.000000</c:v>
                </c:pt>
                <c:pt idx="264">
                  <c:v>0days 00:04:24.000000</c:v>
                </c:pt>
                <c:pt idx="265">
                  <c:v>0days 00:04:25.000000</c:v>
                </c:pt>
                <c:pt idx="266">
                  <c:v>0days 00:04:26.000000</c:v>
                </c:pt>
                <c:pt idx="267">
                  <c:v>0days 00:04:27.000000</c:v>
                </c:pt>
                <c:pt idx="268">
                  <c:v>0days 00:04:28.000000</c:v>
                </c:pt>
                <c:pt idx="269">
                  <c:v>0days 00:04:29.000000</c:v>
                </c:pt>
                <c:pt idx="270">
                  <c:v>0days 00:04:30.000000</c:v>
                </c:pt>
                <c:pt idx="271">
                  <c:v>0days 00:04:31.000000</c:v>
                </c:pt>
                <c:pt idx="272">
                  <c:v>0days 00:04:32.000000</c:v>
                </c:pt>
                <c:pt idx="273">
                  <c:v>0days 00:04:33.000000</c:v>
                </c:pt>
                <c:pt idx="274">
                  <c:v>0days 00:04:34.000000</c:v>
                </c:pt>
                <c:pt idx="275">
                  <c:v>0days 00:04:35.000000</c:v>
                </c:pt>
                <c:pt idx="276">
                  <c:v>0days 00:04:36.000000</c:v>
                </c:pt>
                <c:pt idx="277">
                  <c:v>0days 00:04:37.000000</c:v>
                </c:pt>
                <c:pt idx="278">
                  <c:v>0days 00:04:38.000000</c:v>
                </c:pt>
                <c:pt idx="279">
                  <c:v>0days 00:04:39.000000</c:v>
                </c:pt>
                <c:pt idx="280">
                  <c:v>0days 00:04:40.000000</c:v>
                </c:pt>
                <c:pt idx="281">
                  <c:v>0days 00:04:41.000000</c:v>
                </c:pt>
                <c:pt idx="282">
                  <c:v>0days 00:04:42.000000</c:v>
                </c:pt>
                <c:pt idx="283">
                  <c:v>0days 00:04:43.000000</c:v>
                </c:pt>
                <c:pt idx="284">
                  <c:v>0days 00:04:44.000000</c:v>
                </c:pt>
                <c:pt idx="285">
                  <c:v>0days 00:04:45.000000</c:v>
                </c:pt>
                <c:pt idx="286">
                  <c:v>0days 00:04:46.000000</c:v>
                </c:pt>
                <c:pt idx="287">
                  <c:v>0days 00:04:47.000000</c:v>
                </c:pt>
                <c:pt idx="288">
                  <c:v>0days 00:04:48.000000</c:v>
                </c:pt>
                <c:pt idx="289">
                  <c:v>0days 00:04:49.000000</c:v>
                </c:pt>
                <c:pt idx="290">
                  <c:v>0days 00:04:50.000000</c:v>
                </c:pt>
                <c:pt idx="291">
                  <c:v>0days 00:04:51.000000</c:v>
                </c:pt>
                <c:pt idx="292">
                  <c:v>0days 00:04:52.000000</c:v>
                </c:pt>
                <c:pt idx="293">
                  <c:v>0days 00:04:53.000000</c:v>
                </c:pt>
                <c:pt idx="294">
                  <c:v>0days 00:04:54.000000</c:v>
                </c:pt>
                <c:pt idx="295">
                  <c:v>0days 00:04:55.000000</c:v>
                </c:pt>
                <c:pt idx="296">
                  <c:v>0days 00:04:56.000000</c:v>
                </c:pt>
                <c:pt idx="297">
                  <c:v>0days 00:04:57.000000</c:v>
                </c:pt>
                <c:pt idx="298">
                  <c:v>0days 00:04:58.000000</c:v>
                </c:pt>
                <c:pt idx="299">
                  <c:v>0days 00:04:59.000000</c:v>
                </c:pt>
                <c:pt idx="300">
                  <c:v>0days 00:05:00.000000</c:v>
                </c:pt>
                <c:pt idx="301">
                  <c:v>0days 00:05:01.000000</c:v>
                </c:pt>
                <c:pt idx="302">
                  <c:v>0days 00:05:02.000000</c:v>
                </c:pt>
                <c:pt idx="303">
                  <c:v>0days 00:05:03.000000</c:v>
                </c:pt>
                <c:pt idx="304">
                  <c:v>0days 00:05:04.000000</c:v>
                </c:pt>
                <c:pt idx="305">
                  <c:v>0days 00:05:05.000000</c:v>
                </c:pt>
                <c:pt idx="306">
                  <c:v>0days 00:05:06.000000</c:v>
                </c:pt>
                <c:pt idx="307">
                  <c:v>0days 00:05:07.000000</c:v>
                </c:pt>
                <c:pt idx="308">
                  <c:v>0days 00:05:08.000000</c:v>
                </c:pt>
                <c:pt idx="309">
                  <c:v>0days 00:05:09.000000</c:v>
                </c:pt>
                <c:pt idx="310">
                  <c:v>0days 00:05:10.000000</c:v>
                </c:pt>
                <c:pt idx="311">
                  <c:v>0days 00:05:11.000000</c:v>
                </c:pt>
                <c:pt idx="312">
                  <c:v>0days 00:05:12.000000</c:v>
                </c:pt>
                <c:pt idx="313">
                  <c:v>0days 00:05:13.000000</c:v>
                </c:pt>
                <c:pt idx="314">
                  <c:v>0days 00:05:14.000000</c:v>
                </c:pt>
                <c:pt idx="315">
                  <c:v>0days 00:05:15.000000</c:v>
                </c:pt>
                <c:pt idx="316">
                  <c:v>0days 00:05:16.000000</c:v>
                </c:pt>
                <c:pt idx="317">
                  <c:v>0days 00:05:17.000000</c:v>
                </c:pt>
                <c:pt idx="318">
                  <c:v>0days 00:05:18.000000</c:v>
                </c:pt>
                <c:pt idx="319">
                  <c:v>0days 00:05:19.000000</c:v>
                </c:pt>
                <c:pt idx="320">
                  <c:v>0days 00:05:20.000000</c:v>
                </c:pt>
                <c:pt idx="321">
                  <c:v>0days 00:05:21.000000</c:v>
                </c:pt>
                <c:pt idx="322">
                  <c:v>0days 00:05:22.000000</c:v>
                </c:pt>
                <c:pt idx="323">
                  <c:v>0days 00:05:23.000000</c:v>
                </c:pt>
                <c:pt idx="324">
                  <c:v>0days 00:05:24.000000</c:v>
                </c:pt>
                <c:pt idx="325">
                  <c:v>0days 00:05:25.000000</c:v>
                </c:pt>
                <c:pt idx="326">
                  <c:v>0days 00:05:26.000000</c:v>
                </c:pt>
                <c:pt idx="327">
                  <c:v>0days 00:05:27.000000</c:v>
                </c:pt>
                <c:pt idx="328">
                  <c:v>0days 00:05:28.000000</c:v>
                </c:pt>
                <c:pt idx="329">
                  <c:v>0days 00:05:29.000000</c:v>
                </c:pt>
                <c:pt idx="330">
                  <c:v>0days 00:05:30.000000</c:v>
                </c:pt>
                <c:pt idx="331">
                  <c:v>0days 00:05:31.000000</c:v>
                </c:pt>
                <c:pt idx="332">
                  <c:v>0days 00:05:32.000000</c:v>
                </c:pt>
                <c:pt idx="333">
                  <c:v>0days 00:05:33.000000</c:v>
                </c:pt>
                <c:pt idx="334">
                  <c:v>0days 00:05:34.000000</c:v>
                </c:pt>
                <c:pt idx="335">
                  <c:v>0days 00:05:35.000000</c:v>
                </c:pt>
                <c:pt idx="336">
                  <c:v>0days 00:05:36.000000</c:v>
                </c:pt>
                <c:pt idx="337">
                  <c:v>0days 00:05:37.000000</c:v>
                </c:pt>
                <c:pt idx="338">
                  <c:v>0days 00:05:38.000000</c:v>
                </c:pt>
                <c:pt idx="339">
                  <c:v>0days 00:05:39.000000</c:v>
                </c:pt>
                <c:pt idx="340">
                  <c:v>0days 00:05:40.000000</c:v>
                </c:pt>
                <c:pt idx="341">
                  <c:v>0days 00:05:41.000000</c:v>
                </c:pt>
                <c:pt idx="342">
                  <c:v>0days 00:05:42.000000</c:v>
                </c:pt>
                <c:pt idx="343">
                  <c:v>0days 00:05:43.000000</c:v>
                </c:pt>
                <c:pt idx="344">
                  <c:v>0days 00:05:44.000000</c:v>
                </c:pt>
                <c:pt idx="345">
                  <c:v>0days 00:05:45.000000</c:v>
                </c:pt>
                <c:pt idx="346">
                  <c:v>0days 00:05:46.000000</c:v>
                </c:pt>
                <c:pt idx="347">
                  <c:v>0days 00:05:47.000000</c:v>
                </c:pt>
                <c:pt idx="348">
                  <c:v>0days 00:05:48.000000</c:v>
                </c:pt>
                <c:pt idx="349">
                  <c:v>0days 00:05:49.000000</c:v>
                </c:pt>
                <c:pt idx="350">
                  <c:v>0days 00:05:50.000000</c:v>
                </c:pt>
                <c:pt idx="351">
                  <c:v>0days 00:05:51.000000</c:v>
                </c:pt>
                <c:pt idx="352">
                  <c:v>0days 00:05:52.000000</c:v>
                </c:pt>
                <c:pt idx="353">
                  <c:v>0days 00:05:53.000000</c:v>
                </c:pt>
                <c:pt idx="354">
                  <c:v>0days 00:05:54.000000</c:v>
                </c:pt>
                <c:pt idx="355">
                  <c:v>0days 00:05:55.000000</c:v>
                </c:pt>
                <c:pt idx="356">
                  <c:v>0days 00:05:56.000000</c:v>
                </c:pt>
                <c:pt idx="357">
                  <c:v>0days 00:05:57.000000</c:v>
                </c:pt>
                <c:pt idx="358">
                  <c:v>0days 00:05:58.000000</c:v>
                </c:pt>
                <c:pt idx="359">
                  <c:v>0days 00:05:59.000000</c:v>
                </c:pt>
                <c:pt idx="360">
                  <c:v>0days 00:06:00.000000</c:v>
                </c:pt>
                <c:pt idx="361">
                  <c:v>0days 00:06:01.000000</c:v>
                </c:pt>
                <c:pt idx="362">
                  <c:v>0days 00:06:02.000000</c:v>
                </c:pt>
                <c:pt idx="363">
                  <c:v>0days 00:06:03.000000</c:v>
                </c:pt>
                <c:pt idx="364">
                  <c:v>0days 00:06:04.000000</c:v>
                </c:pt>
                <c:pt idx="365">
                  <c:v>0days 00:06:05.000000</c:v>
                </c:pt>
                <c:pt idx="366">
                  <c:v>0days 00:06:06.000000</c:v>
                </c:pt>
                <c:pt idx="367">
                  <c:v>0days 00:06:07.000000</c:v>
                </c:pt>
                <c:pt idx="368">
                  <c:v>0days 00:06:08.000000</c:v>
                </c:pt>
                <c:pt idx="369">
                  <c:v>0days 00:06:09.000000</c:v>
                </c:pt>
                <c:pt idx="370">
                  <c:v>0days 00:06:10.000000</c:v>
                </c:pt>
                <c:pt idx="371">
                  <c:v>0days 00:06:11.000000</c:v>
                </c:pt>
                <c:pt idx="372">
                  <c:v>0days 00:06:12.000000</c:v>
                </c:pt>
                <c:pt idx="373">
                  <c:v>0days 00:06:13.000000</c:v>
                </c:pt>
                <c:pt idx="374">
                  <c:v>0days 00:06:14.000000</c:v>
                </c:pt>
                <c:pt idx="375">
                  <c:v>0days 00:06:15.000000</c:v>
                </c:pt>
                <c:pt idx="376">
                  <c:v>0days 00:06:16.000000</c:v>
                </c:pt>
                <c:pt idx="377">
                  <c:v>0days 00:06:17.000000</c:v>
                </c:pt>
                <c:pt idx="378">
                  <c:v>0days 00:06:18.000000</c:v>
                </c:pt>
                <c:pt idx="379">
                  <c:v>0days 00:06:19.000000</c:v>
                </c:pt>
                <c:pt idx="380">
                  <c:v>0days 00:06:20.000000</c:v>
                </c:pt>
                <c:pt idx="381">
                  <c:v>0days 00:06:21.000000</c:v>
                </c:pt>
                <c:pt idx="382">
                  <c:v>0days 00:06:22.000000</c:v>
                </c:pt>
                <c:pt idx="383">
                  <c:v>0days 00:06:23.000000</c:v>
                </c:pt>
                <c:pt idx="384">
                  <c:v>0days 00:06:24.000000</c:v>
                </c:pt>
                <c:pt idx="385">
                  <c:v>0days 00:06:25.000000</c:v>
                </c:pt>
                <c:pt idx="386">
                  <c:v>0days 00:06:26.000000</c:v>
                </c:pt>
                <c:pt idx="387">
                  <c:v>0days 00:06:27.000000</c:v>
                </c:pt>
                <c:pt idx="388">
                  <c:v>0days 00:06:28.000000</c:v>
                </c:pt>
                <c:pt idx="389">
                  <c:v>0days 00:06:29.000000</c:v>
                </c:pt>
                <c:pt idx="390">
                  <c:v>0days 00:06:30.000000</c:v>
                </c:pt>
                <c:pt idx="391">
                  <c:v>0days 00:06:31.000000</c:v>
                </c:pt>
                <c:pt idx="392">
                  <c:v>0days 00:06:32.000000</c:v>
                </c:pt>
                <c:pt idx="393">
                  <c:v>0days 00:06:33.000000</c:v>
                </c:pt>
                <c:pt idx="394">
                  <c:v>0days 00:06:34.000000</c:v>
                </c:pt>
                <c:pt idx="395">
                  <c:v>0days 00:06:35.000000</c:v>
                </c:pt>
                <c:pt idx="396">
                  <c:v>0days 00:06:36.000000</c:v>
                </c:pt>
                <c:pt idx="397">
                  <c:v>0days 00:06:37.000000</c:v>
                </c:pt>
                <c:pt idx="398">
                  <c:v>0days 00:06:38.000000</c:v>
                </c:pt>
                <c:pt idx="399">
                  <c:v>0days 00:06:39.000000</c:v>
                </c:pt>
                <c:pt idx="400">
                  <c:v>0days 00:06:40.000000</c:v>
                </c:pt>
                <c:pt idx="401">
                  <c:v>0days 00:06:41.000000</c:v>
                </c:pt>
                <c:pt idx="402">
                  <c:v>0days 00:06:42.000000</c:v>
                </c:pt>
                <c:pt idx="403">
                  <c:v>0days 00:06:43.000000</c:v>
                </c:pt>
                <c:pt idx="404">
                  <c:v>0days 00:06:44.000000</c:v>
                </c:pt>
                <c:pt idx="405">
                  <c:v>0days 00:06:45.000000</c:v>
                </c:pt>
                <c:pt idx="406">
                  <c:v>0days 00:06:46.000000</c:v>
                </c:pt>
                <c:pt idx="407">
                  <c:v>0days 00:06:47.000000</c:v>
                </c:pt>
                <c:pt idx="408">
                  <c:v>0days 00:06:48.000000</c:v>
                </c:pt>
                <c:pt idx="409">
                  <c:v>0days 00:06:49.000000</c:v>
                </c:pt>
                <c:pt idx="410">
                  <c:v>0days 00:06:50.000000</c:v>
                </c:pt>
                <c:pt idx="411">
                  <c:v>0days 00:06:51.000000</c:v>
                </c:pt>
                <c:pt idx="412">
                  <c:v>0days 00:06:52.000000</c:v>
                </c:pt>
                <c:pt idx="413">
                  <c:v>0days 00:06:53.000000</c:v>
                </c:pt>
                <c:pt idx="414">
                  <c:v>0days 00:06:54.000000</c:v>
                </c:pt>
                <c:pt idx="415">
                  <c:v>0days 00:06:55.000000</c:v>
                </c:pt>
                <c:pt idx="416">
                  <c:v>0days 00:06:56.000000</c:v>
                </c:pt>
                <c:pt idx="417">
                  <c:v>0days 00:06:57.000000</c:v>
                </c:pt>
                <c:pt idx="418">
                  <c:v>0days 00:06:58.000000</c:v>
                </c:pt>
                <c:pt idx="419">
                  <c:v>0days 00:06:59.000000</c:v>
                </c:pt>
                <c:pt idx="420">
                  <c:v>0days 00:07:00.000000</c:v>
                </c:pt>
                <c:pt idx="421">
                  <c:v>0days 00:07:01.000000</c:v>
                </c:pt>
                <c:pt idx="422">
                  <c:v>0days 00:07:02.000000</c:v>
                </c:pt>
                <c:pt idx="423">
                  <c:v>0days 00:07:03.000000</c:v>
                </c:pt>
                <c:pt idx="424">
                  <c:v>0days 00:07:04.000000</c:v>
                </c:pt>
                <c:pt idx="425">
                  <c:v>0days 00:07:05.000000</c:v>
                </c:pt>
                <c:pt idx="426">
                  <c:v>0days 00:07:06.000000</c:v>
                </c:pt>
                <c:pt idx="427">
                  <c:v>0days 00:07:07.000000</c:v>
                </c:pt>
                <c:pt idx="428">
                  <c:v>0days 00:07:08.000000</c:v>
                </c:pt>
                <c:pt idx="429">
                  <c:v>0days 00:07:09.000000</c:v>
                </c:pt>
                <c:pt idx="430">
                  <c:v>0days 00:07:10.000000</c:v>
                </c:pt>
                <c:pt idx="431">
                  <c:v>0days 00:07:11.000000</c:v>
                </c:pt>
                <c:pt idx="432">
                  <c:v>0days 00:07:12.000000</c:v>
                </c:pt>
                <c:pt idx="433">
                  <c:v>0days 00:07:13.000000</c:v>
                </c:pt>
                <c:pt idx="434">
                  <c:v>0days 00:07:14.000000</c:v>
                </c:pt>
                <c:pt idx="435">
                  <c:v>0days 00:07:15.000000</c:v>
                </c:pt>
                <c:pt idx="436">
                  <c:v>0days 00:07:16.000000</c:v>
                </c:pt>
                <c:pt idx="437">
                  <c:v>0days 00:07:17.000000</c:v>
                </c:pt>
                <c:pt idx="438">
                  <c:v>0days 00:07:18.000000</c:v>
                </c:pt>
                <c:pt idx="439">
                  <c:v>0days 00:07:19.000000</c:v>
                </c:pt>
                <c:pt idx="440">
                  <c:v>0days 00:07:20.000000</c:v>
                </c:pt>
                <c:pt idx="441">
                  <c:v>0days 00:07:21.000000</c:v>
                </c:pt>
                <c:pt idx="442">
                  <c:v>0days 00:07:22.000000</c:v>
                </c:pt>
                <c:pt idx="443">
                  <c:v>0days 00:07:23.000000</c:v>
                </c:pt>
                <c:pt idx="444">
                  <c:v>0days 00:07:24.000000</c:v>
                </c:pt>
                <c:pt idx="445">
                  <c:v>0days 00:07:25.000000</c:v>
                </c:pt>
                <c:pt idx="446">
                  <c:v>0days 00:07:26.000000</c:v>
                </c:pt>
                <c:pt idx="447">
                  <c:v>0days 00:07:27.000000</c:v>
                </c:pt>
                <c:pt idx="448">
                  <c:v>0days 00:07:28.000000</c:v>
                </c:pt>
                <c:pt idx="449">
                  <c:v>0days 00:07:29.000000</c:v>
                </c:pt>
                <c:pt idx="450">
                  <c:v>0days 00:07:30.000000</c:v>
                </c:pt>
                <c:pt idx="451">
                  <c:v>0days 00:07:31.000000</c:v>
                </c:pt>
                <c:pt idx="452">
                  <c:v>0days 00:07:32.000000</c:v>
                </c:pt>
                <c:pt idx="453">
                  <c:v>0days 00:07:33.000000</c:v>
                </c:pt>
                <c:pt idx="454">
                  <c:v>0days 00:07:34.000000</c:v>
                </c:pt>
                <c:pt idx="455">
                  <c:v>0days 00:07:35.000000</c:v>
                </c:pt>
                <c:pt idx="456">
                  <c:v>0days 00:07:36.000000</c:v>
                </c:pt>
                <c:pt idx="457">
                  <c:v>0days 00:07:37.000000</c:v>
                </c:pt>
                <c:pt idx="458">
                  <c:v>0days 00:07:38.000000</c:v>
                </c:pt>
                <c:pt idx="459">
                  <c:v>0days 00:07:39.000000</c:v>
                </c:pt>
                <c:pt idx="460">
                  <c:v>0days 00:07:40.000000</c:v>
                </c:pt>
                <c:pt idx="461">
                  <c:v>0days 00:07:41.000000</c:v>
                </c:pt>
                <c:pt idx="462">
                  <c:v>0days 00:07:42.000000</c:v>
                </c:pt>
                <c:pt idx="463">
                  <c:v>0days 00:07:43.000000</c:v>
                </c:pt>
                <c:pt idx="464">
                  <c:v>0days 00:07:44.000000</c:v>
                </c:pt>
                <c:pt idx="465">
                  <c:v>0days 00:07:45.000000</c:v>
                </c:pt>
                <c:pt idx="466">
                  <c:v>0days 00:07:46.000000</c:v>
                </c:pt>
                <c:pt idx="467">
                  <c:v>0days 00:07:47.000000</c:v>
                </c:pt>
                <c:pt idx="468">
                  <c:v>0days 00:07:48.000000</c:v>
                </c:pt>
                <c:pt idx="469">
                  <c:v>0days 00:07:49.000000</c:v>
                </c:pt>
                <c:pt idx="470">
                  <c:v>0days 00:07:50.000000</c:v>
                </c:pt>
                <c:pt idx="471">
                  <c:v>0days 00:07:51.000000</c:v>
                </c:pt>
                <c:pt idx="472">
                  <c:v>0days 00:07:52.000000</c:v>
                </c:pt>
                <c:pt idx="473">
                  <c:v>0days 00:07:53.000000</c:v>
                </c:pt>
                <c:pt idx="474">
                  <c:v>0days 00:07:54.000000</c:v>
                </c:pt>
                <c:pt idx="475">
                  <c:v>0days 00:07:55.000000</c:v>
                </c:pt>
                <c:pt idx="476">
                  <c:v>0days 00:07:56.000000</c:v>
                </c:pt>
                <c:pt idx="477">
                  <c:v>0days 00:07:57.000000</c:v>
                </c:pt>
                <c:pt idx="478">
                  <c:v>0days 00:07:58.000000</c:v>
                </c:pt>
                <c:pt idx="479">
                  <c:v>0days 00:07:59.000000</c:v>
                </c:pt>
                <c:pt idx="480">
                  <c:v>0days 00:08:00.000000</c:v>
                </c:pt>
                <c:pt idx="481">
                  <c:v>0days 00:08:01.000000</c:v>
                </c:pt>
                <c:pt idx="482">
                  <c:v>0days 00:08:02.000000</c:v>
                </c:pt>
                <c:pt idx="483">
                  <c:v>0days 00:08:03.000000</c:v>
                </c:pt>
                <c:pt idx="484">
                  <c:v>0days 00:08:04.000000</c:v>
                </c:pt>
                <c:pt idx="485">
                  <c:v>0days 00:08:05.000000</c:v>
                </c:pt>
                <c:pt idx="486">
                  <c:v>0days 00:08:06.000000</c:v>
                </c:pt>
                <c:pt idx="487">
                  <c:v>0days 00:08:07.000000</c:v>
                </c:pt>
                <c:pt idx="488">
                  <c:v>0days 00:08:08.000000</c:v>
                </c:pt>
                <c:pt idx="489">
                  <c:v>0days 00:08:09.000000</c:v>
                </c:pt>
                <c:pt idx="490">
                  <c:v>0days 00:08:10.000000</c:v>
                </c:pt>
                <c:pt idx="491">
                  <c:v>0days 00:08:11.000000</c:v>
                </c:pt>
                <c:pt idx="492">
                  <c:v>0days 00:08:12.000000</c:v>
                </c:pt>
                <c:pt idx="493">
                  <c:v>0days 00:08:13.000000</c:v>
                </c:pt>
                <c:pt idx="494">
                  <c:v>0days 00:08:14.000000</c:v>
                </c:pt>
                <c:pt idx="495">
                  <c:v>0days 00:08:15.000000</c:v>
                </c:pt>
                <c:pt idx="496">
                  <c:v>0days 00:08:16.000000</c:v>
                </c:pt>
                <c:pt idx="497">
                  <c:v>0days 00:08:17.000000</c:v>
                </c:pt>
                <c:pt idx="498">
                  <c:v>0days 00:08:18.000000</c:v>
                </c:pt>
                <c:pt idx="499">
                  <c:v>0days 00:08:19.000000</c:v>
                </c:pt>
                <c:pt idx="500">
                  <c:v>0days 00:08:20.000000</c:v>
                </c:pt>
                <c:pt idx="501">
                  <c:v>0days 00:08:21.000000</c:v>
                </c:pt>
                <c:pt idx="502">
                  <c:v>0days 00:08:22.000000</c:v>
                </c:pt>
                <c:pt idx="503">
                  <c:v>0days 00:08:23.000000</c:v>
                </c:pt>
                <c:pt idx="504">
                  <c:v>0days 00:08:24.000000</c:v>
                </c:pt>
                <c:pt idx="505">
                  <c:v>0days 00:08:25.000000</c:v>
                </c:pt>
                <c:pt idx="506">
                  <c:v>0days 00:08:26.000000</c:v>
                </c:pt>
                <c:pt idx="507">
                  <c:v>0days 00:08:27.000000</c:v>
                </c:pt>
                <c:pt idx="508">
                  <c:v>0days 00:08:28.000000</c:v>
                </c:pt>
                <c:pt idx="509">
                  <c:v>0days 00:08:29.000000</c:v>
                </c:pt>
                <c:pt idx="510">
                  <c:v>0days 00:08:30.000000</c:v>
                </c:pt>
                <c:pt idx="511">
                  <c:v>0days 00:08:31.000000</c:v>
                </c:pt>
                <c:pt idx="512">
                  <c:v>0days 00:08:32.000000</c:v>
                </c:pt>
                <c:pt idx="513">
                  <c:v>0days 00:08:33.000000</c:v>
                </c:pt>
                <c:pt idx="514">
                  <c:v>0days 00:08:34.000000</c:v>
                </c:pt>
                <c:pt idx="515">
                  <c:v>0days 00:08:35.000000</c:v>
                </c:pt>
                <c:pt idx="516">
                  <c:v>0days 00:08:36.000000</c:v>
                </c:pt>
                <c:pt idx="517">
                  <c:v>0days 00:08:37.000000</c:v>
                </c:pt>
                <c:pt idx="518">
                  <c:v>0days 00:08:38.000000</c:v>
                </c:pt>
                <c:pt idx="519">
                  <c:v>0days 00:08:39.000000</c:v>
                </c:pt>
                <c:pt idx="520">
                  <c:v>0days 00:08:40.000000</c:v>
                </c:pt>
                <c:pt idx="521">
                  <c:v>0days 00:08:41.000000</c:v>
                </c:pt>
                <c:pt idx="522">
                  <c:v>0days 00:08:42.000000</c:v>
                </c:pt>
                <c:pt idx="523">
                  <c:v>0days 00:08:43.000000</c:v>
                </c:pt>
                <c:pt idx="524">
                  <c:v>0days 00:08:44.000000</c:v>
                </c:pt>
                <c:pt idx="525">
                  <c:v>0days 00:08:45.000000</c:v>
                </c:pt>
                <c:pt idx="526">
                  <c:v>0days 00:08:46.000000</c:v>
                </c:pt>
                <c:pt idx="527">
                  <c:v>0days 00:08:47.000000</c:v>
                </c:pt>
                <c:pt idx="528">
                  <c:v>0days 00:08:48.000000</c:v>
                </c:pt>
                <c:pt idx="529">
                  <c:v>0days 00:08:49.000000</c:v>
                </c:pt>
                <c:pt idx="530">
                  <c:v>0days 00:08:50.000000</c:v>
                </c:pt>
                <c:pt idx="531">
                  <c:v>0days 00:08:51.000000</c:v>
                </c:pt>
                <c:pt idx="532">
                  <c:v>0days 00:08:52.000000</c:v>
                </c:pt>
                <c:pt idx="533">
                  <c:v>0days 00:08:53.000000</c:v>
                </c:pt>
                <c:pt idx="534">
                  <c:v>0days 00:08:54.000000</c:v>
                </c:pt>
                <c:pt idx="535">
                  <c:v>0days 00:08:55.000000</c:v>
                </c:pt>
                <c:pt idx="536">
                  <c:v>0days 00:08:56.000000</c:v>
                </c:pt>
                <c:pt idx="537">
                  <c:v>0days 00:08:57.000000</c:v>
                </c:pt>
                <c:pt idx="538">
                  <c:v>0days 00:08:58.000000</c:v>
                </c:pt>
                <c:pt idx="539">
                  <c:v>0days 00:08:59.000000</c:v>
                </c:pt>
                <c:pt idx="540">
                  <c:v>0days 00:09:00.000000</c:v>
                </c:pt>
                <c:pt idx="541">
                  <c:v>0days 00:09:01.000000</c:v>
                </c:pt>
                <c:pt idx="542">
                  <c:v>0days 00:09:02.000000</c:v>
                </c:pt>
                <c:pt idx="543">
                  <c:v>0days 00:09:03.000000</c:v>
                </c:pt>
                <c:pt idx="544">
                  <c:v>0days 00:09:04.000000</c:v>
                </c:pt>
                <c:pt idx="545">
                  <c:v>0days 00:09:05.000000</c:v>
                </c:pt>
                <c:pt idx="546">
                  <c:v>0days 00:09:06.000000</c:v>
                </c:pt>
                <c:pt idx="547">
                  <c:v>0days 00:09:07.000000</c:v>
                </c:pt>
                <c:pt idx="548">
                  <c:v>0days 00:09:08.000000</c:v>
                </c:pt>
                <c:pt idx="549">
                  <c:v>0days 00:09:09.000000</c:v>
                </c:pt>
                <c:pt idx="550">
                  <c:v>0days 00:09:10.000000</c:v>
                </c:pt>
                <c:pt idx="551">
                  <c:v>0days 00:09:11.000000</c:v>
                </c:pt>
                <c:pt idx="552">
                  <c:v>0days 00:09:12.000000</c:v>
                </c:pt>
                <c:pt idx="553">
                  <c:v>0days 00:09:13.000000</c:v>
                </c:pt>
                <c:pt idx="554">
                  <c:v>0days 00:09:14.000000</c:v>
                </c:pt>
                <c:pt idx="555">
                  <c:v>0days 00:09:15.000000</c:v>
                </c:pt>
                <c:pt idx="556">
                  <c:v>0days 00:09:16.000000</c:v>
                </c:pt>
                <c:pt idx="557">
                  <c:v>0days 00:09:17.000000</c:v>
                </c:pt>
                <c:pt idx="558">
                  <c:v>0days 00:09:18.000000</c:v>
                </c:pt>
                <c:pt idx="559">
                  <c:v>0days 00:09:19.000000</c:v>
                </c:pt>
                <c:pt idx="560">
                  <c:v>0days 00:09:20.000000</c:v>
                </c:pt>
                <c:pt idx="561">
                  <c:v>0days 00:09:21.000000</c:v>
                </c:pt>
                <c:pt idx="562">
                  <c:v>0days 00:09:22.000000</c:v>
                </c:pt>
                <c:pt idx="563">
                  <c:v>0days 00:09:23.000000</c:v>
                </c:pt>
                <c:pt idx="564">
                  <c:v>0days 00:09:24.000000</c:v>
                </c:pt>
                <c:pt idx="565">
                  <c:v>0days 00:09:25.000000</c:v>
                </c:pt>
                <c:pt idx="566">
                  <c:v>0days 00:09:26.000000</c:v>
                </c:pt>
                <c:pt idx="567">
                  <c:v>0days 00:09:27.000000</c:v>
                </c:pt>
                <c:pt idx="568">
                  <c:v>0days 00:09:28.000000</c:v>
                </c:pt>
                <c:pt idx="569">
                  <c:v>0days 00:09:29.000000</c:v>
                </c:pt>
                <c:pt idx="570">
                  <c:v>0days 00:09:30.000000</c:v>
                </c:pt>
                <c:pt idx="571">
                  <c:v>0days 00:09:31.000000</c:v>
                </c:pt>
                <c:pt idx="572">
                  <c:v>0days 00:09:32.000000</c:v>
                </c:pt>
                <c:pt idx="573">
                  <c:v>0days 00:09:33.000000</c:v>
                </c:pt>
                <c:pt idx="574">
                  <c:v>0days 00:09:34.000000</c:v>
                </c:pt>
                <c:pt idx="575">
                  <c:v>0days 00:09:35.000000</c:v>
                </c:pt>
                <c:pt idx="576">
                  <c:v>0days 00:09:36.000000</c:v>
                </c:pt>
                <c:pt idx="577">
                  <c:v>0days 00:09:37.000000</c:v>
                </c:pt>
                <c:pt idx="578">
                  <c:v>0days 00:09:38.000000</c:v>
                </c:pt>
                <c:pt idx="579">
                  <c:v>0days 00:09:39.000000</c:v>
                </c:pt>
                <c:pt idx="580">
                  <c:v>0days 00:09:40.000000</c:v>
                </c:pt>
                <c:pt idx="581">
                  <c:v>0days 00:09:41.000000</c:v>
                </c:pt>
                <c:pt idx="582">
                  <c:v>0days 00:09:42.000000</c:v>
                </c:pt>
                <c:pt idx="583">
                  <c:v>0days 00:09:43.000000</c:v>
                </c:pt>
                <c:pt idx="584">
                  <c:v>0days 00:09:44.000000</c:v>
                </c:pt>
                <c:pt idx="585">
                  <c:v>0days 00:09:45.000000</c:v>
                </c:pt>
                <c:pt idx="586">
                  <c:v>0days 00:09:46.000000</c:v>
                </c:pt>
                <c:pt idx="587">
                  <c:v>0days 00:09:47.000000</c:v>
                </c:pt>
                <c:pt idx="588">
                  <c:v>0days 00:09:48.000000</c:v>
                </c:pt>
                <c:pt idx="589">
                  <c:v>0days 00:09:49.000000</c:v>
                </c:pt>
                <c:pt idx="590">
                  <c:v>0days 00:09:50.000000</c:v>
                </c:pt>
                <c:pt idx="591">
                  <c:v>0days 00:09:51.000000</c:v>
                </c:pt>
                <c:pt idx="592">
                  <c:v>0days 00:09:52.000000</c:v>
                </c:pt>
                <c:pt idx="593">
                  <c:v>0days 00:09:53.000000</c:v>
                </c:pt>
                <c:pt idx="594">
                  <c:v>0days 00:09:54.000000</c:v>
                </c:pt>
                <c:pt idx="595">
                  <c:v>0days 00:09:55.000000</c:v>
                </c:pt>
                <c:pt idx="596">
                  <c:v>0days 00:09:56.000000</c:v>
                </c:pt>
                <c:pt idx="597">
                  <c:v>0days 00:09:57.000000</c:v>
                </c:pt>
                <c:pt idx="598">
                  <c:v>0days 00:09:58.000000</c:v>
                </c:pt>
                <c:pt idx="599">
                  <c:v>0days 00:09:59.000000</c:v>
                </c:pt>
                <c:pt idx="600">
                  <c:v>0days 00:10:00.000000</c:v>
                </c:pt>
                <c:pt idx="601">
                  <c:v>0days 00:10:01.000000</c:v>
                </c:pt>
                <c:pt idx="602">
                  <c:v>0days 00:10:02.000000</c:v>
                </c:pt>
                <c:pt idx="603">
                  <c:v>0days 00:10:03.000000</c:v>
                </c:pt>
                <c:pt idx="604">
                  <c:v>0days 00:10:04.000000</c:v>
                </c:pt>
                <c:pt idx="605">
                  <c:v>0days 00:10:05.000000</c:v>
                </c:pt>
                <c:pt idx="606">
                  <c:v>0days 00:10:06.000000</c:v>
                </c:pt>
                <c:pt idx="607">
                  <c:v>0days 00:10:07.000000</c:v>
                </c:pt>
                <c:pt idx="608">
                  <c:v>0days 00:10:08.000000</c:v>
                </c:pt>
                <c:pt idx="609">
                  <c:v>0days 00:10:09.000000</c:v>
                </c:pt>
                <c:pt idx="610">
                  <c:v>0days 00:10:10.000000</c:v>
                </c:pt>
                <c:pt idx="611">
                  <c:v>0days 00:10:11.000000</c:v>
                </c:pt>
                <c:pt idx="612">
                  <c:v>0days 00:10:12.000000</c:v>
                </c:pt>
                <c:pt idx="613">
                  <c:v>0days 00:10:13.000000</c:v>
                </c:pt>
                <c:pt idx="614">
                  <c:v>0days 00:10:14.000000</c:v>
                </c:pt>
                <c:pt idx="615">
                  <c:v>0days 00:10:15.000000</c:v>
                </c:pt>
                <c:pt idx="616">
                  <c:v>0days 00:10:16.000000</c:v>
                </c:pt>
                <c:pt idx="617">
                  <c:v>0days 00:10:17.000000</c:v>
                </c:pt>
                <c:pt idx="618">
                  <c:v>0days 00:10:18.000000</c:v>
                </c:pt>
                <c:pt idx="619">
                  <c:v>0days 00:10:19.000000</c:v>
                </c:pt>
                <c:pt idx="620">
                  <c:v>0days 00:10:20.000000</c:v>
                </c:pt>
                <c:pt idx="621">
                  <c:v>0days 00:10:21.000000</c:v>
                </c:pt>
                <c:pt idx="622">
                  <c:v>0days 00:10:22.000000</c:v>
                </c:pt>
                <c:pt idx="623">
                  <c:v>0days 00:10:23.000000</c:v>
                </c:pt>
                <c:pt idx="624">
                  <c:v>0days 00:10:24.000000</c:v>
                </c:pt>
                <c:pt idx="625">
                  <c:v>0days 00:10:25.000000</c:v>
                </c:pt>
                <c:pt idx="626">
                  <c:v>0days 00:10:26.000000</c:v>
                </c:pt>
                <c:pt idx="627">
                  <c:v>0days 00:10:27.000000</c:v>
                </c:pt>
                <c:pt idx="628">
                  <c:v>0days 00:10:28.000000</c:v>
                </c:pt>
                <c:pt idx="629">
                  <c:v>0days 00:10:29.000000</c:v>
                </c:pt>
                <c:pt idx="630">
                  <c:v>0days 00:10:30.000000</c:v>
                </c:pt>
                <c:pt idx="631">
                  <c:v>0days 00:10:31.000000</c:v>
                </c:pt>
                <c:pt idx="632">
                  <c:v>0days 00:10:32.000000</c:v>
                </c:pt>
                <c:pt idx="633">
                  <c:v>0days 00:10:33.000000</c:v>
                </c:pt>
                <c:pt idx="634">
                  <c:v>0days 00:10:34.000000</c:v>
                </c:pt>
                <c:pt idx="635">
                  <c:v>0days 00:10:35.000000</c:v>
                </c:pt>
                <c:pt idx="636">
                  <c:v>0days 00:10:36.000000</c:v>
                </c:pt>
                <c:pt idx="637">
                  <c:v>0days 00:10:37.000000</c:v>
                </c:pt>
                <c:pt idx="638">
                  <c:v>0days 00:10:38.000000</c:v>
                </c:pt>
                <c:pt idx="639">
                  <c:v>0days 00:10:39.000000</c:v>
                </c:pt>
                <c:pt idx="640">
                  <c:v>0days 00:10:40.000000</c:v>
                </c:pt>
                <c:pt idx="641">
                  <c:v>0days 00:10:41.000000</c:v>
                </c:pt>
                <c:pt idx="642">
                  <c:v>0days 00:10:42.000000</c:v>
                </c:pt>
                <c:pt idx="643">
                  <c:v>0days 00:10:43.000000</c:v>
                </c:pt>
                <c:pt idx="644">
                  <c:v>0days 00:10:44.000000</c:v>
                </c:pt>
                <c:pt idx="645">
                  <c:v>0days 00:10:45.000000</c:v>
                </c:pt>
                <c:pt idx="646">
                  <c:v>0days 00:10:46.000000</c:v>
                </c:pt>
                <c:pt idx="647">
                  <c:v>0days 00:10:47.000000</c:v>
                </c:pt>
                <c:pt idx="648">
                  <c:v>0days 00:10:48.000000</c:v>
                </c:pt>
                <c:pt idx="649">
                  <c:v>0days 00:10:49.000000</c:v>
                </c:pt>
                <c:pt idx="650">
                  <c:v>0days 00:10:50.000000</c:v>
                </c:pt>
                <c:pt idx="651">
                  <c:v>0days 00:10:51.000000</c:v>
                </c:pt>
                <c:pt idx="652">
                  <c:v>0days 00:10:52.000000</c:v>
                </c:pt>
                <c:pt idx="653">
                  <c:v>0days 00:10:53.000000</c:v>
                </c:pt>
                <c:pt idx="654">
                  <c:v>0days 00:10:54.000000</c:v>
                </c:pt>
                <c:pt idx="655">
                  <c:v>0days 00:10:55.000000</c:v>
                </c:pt>
                <c:pt idx="656">
                  <c:v>0days 00:10:56.000000</c:v>
                </c:pt>
                <c:pt idx="657">
                  <c:v>0days 00:10:57.000000</c:v>
                </c:pt>
                <c:pt idx="658">
                  <c:v>0days 00:10:58.000000</c:v>
                </c:pt>
                <c:pt idx="659">
                  <c:v>0days 00:10:59.000000</c:v>
                </c:pt>
                <c:pt idx="660">
                  <c:v>0days 00:11:00.000000</c:v>
                </c:pt>
                <c:pt idx="661">
                  <c:v>0days 00:11:01.000000</c:v>
                </c:pt>
                <c:pt idx="662">
                  <c:v>0days 00:11:02.000000</c:v>
                </c:pt>
                <c:pt idx="663">
                  <c:v>0days 00:11:03.000000</c:v>
                </c:pt>
                <c:pt idx="664">
                  <c:v>0days 00:11:04.000000</c:v>
                </c:pt>
                <c:pt idx="665">
                  <c:v>0days 00:11:05.000000</c:v>
                </c:pt>
                <c:pt idx="666">
                  <c:v>0days 00:11:06.000000</c:v>
                </c:pt>
                <c:pt idx="667">
                  <c:v>0days 00:11:07.000000</c:v>
                </c:pt>
                <c:pt idx="668">
                  <c:v>0days 00:11:08.000000</c:v>
                </c:pt>
                <c:pt idx="669">
                  <c:v>0days 00:11:09.000000</c:v>
                </c:pt>
                <c:pt idx="670">
                  <c:v>0days 00:11:10.000000</c:v>
                </c:pt>
                <c:pt idx="671">
                  <c:v>0days 00:11:11.000000</c:v>
                </c:pt>
                <c:pt idx="672">
                  <c:v>0days 00:11:12.000000</c:v>
                </c:pt>
                <c:pt idx="673">
                  <c:v>0days 00:11:13.000000</c:v>
                </c:pt>
                <c:pt idx="674">
                  <c:v>0days 00:11:14.000000</c:v>
                </c:pt>
                <c:pt idx="675">
                  <c:v>0days 00:11:15.000000</c:v>
                </c:pt>
                <c:pt idx="676">
                  <c:v>0days 00:11:16.000000</c:v>
                </c:pt>
                <c:pt idx="677">
                  <c:v>0days 00:11:17.000000</c:v>
                </c:pt>
                <c:pt idx="678">
                  <c:v>0days 00:11:18.000000</c:v>
                </c:pt>
                <c:pt idx="679">
                  <c:v>0days 00:11:19.000000</c:v>
                </c:pt>
                <c:pt idx="680">
                  <c:v>0days 00:11:20.000000</c:v>
                </c:pt>
                <c:pt idx="681">
                  <c:v>0days 00:11:21.000000</c:v>
                </c:pt>
                <c:pt idx="682">
                  <c:v>0days 00:11:22.000000</c:v>
                </c:pt>
                <c:pt idx="683">
                  <c:v>0days 00:11:23.000000</c:v>
                </c:pt>
                <c:pt idx="684">
                  <c:v>0days 00:11:24.000000</c:v>
                </c:pt>
                <c:pt idx="685">
                  <c:v>0days 00:11:25.000000</c:v>
                </c:pt>
                <c:pt idx="686">
                  <c:v>0days 00:11:26.000000</c:v>
                </c:pt>
                <c:pt idx="687">
                  <c:v>0days 00:11:27.000000</c:v>
                </c:pt>
                <c:pt idx="688">
                  <c:v>0days 00:11:28.000000</c:v>
                </c:pt>
                <c:pt idx="689">
                  <c:v>0days 00:11:29.000000</c:v>
                </c:pt>
                <c:pt idx="690">
                  <c:v>0days 00:11:30.000000</c:v>
                </c:pt>
                <c:pt idx="691">
                  <c:v>0days 00:11:31.000000</c:v>
                </c:pt>
                <c:pt idx="692">
                  <c:v>0days 00:11:32.000000</c:v>
                </c:pt>
                <c:pt idx="693">
                  <c:v>0days 00:11:33.000000</c:v>
                </c:pt>
                <c:pt idx="694">
                  <c:v>0days 00:11:34.000000</c:v>
                </c:pt>
                <c:pt idx="695">
                  <c:v>0days 00:11:35.000000</c:v>
                </c:pt>
                <c:pt idx="696">
                  <c:v>0days 00:11:36.000000</c:v>
                </c:pt>
                <c:pt idx="697">
                  <c:v>0days 00:11:37.000000</c:v>
                </c:pt>
                <c:pt idx="698">
                  <c:v>0days 00:11:38.000000</c:v>
                </c:pt>
                <c:pt idx="699">
                  <c:v>0days 00:11:39.000000</c:v>
                </c:pt>
                <c:pt idx="700">
                  <c:v>0days 00:11:40.000000</c:v>
                </c:pt>
                <c:pt idx="701">
                  <c:v>0days 00:11:41.000000</c:v>
                </c:pt>
                <c:pt idx="702">
                  <c:v>0days 00:11:42.000000</c:v>
                </c:pt>
                <c:pt idx="703">
                  <c:v>0days 00:11:43.000000</c:v>
                </c:pt>
                <c:pt idx="704">
                  <c:v>0days 00:11:44.000000</c:v>
                </c:pt>
                <c:pt idx="705">
                  <c:v>0days 00:11:45.000000</c:v>
                </c:pt>
                <c:pt idx="706">
                  <c:v>0days 00:11:46.000000</c:v>
                </c:pt>
                <c:pt idx="707">
                  <c:v>0days 00:11:47.000000</c:v>
                </c:pt>
                <c:pt idx="708">
                  <c:v>0days 00:11:48.000000</c:v>
                </c:pt>
                <c:pt idx="709">
                  <c:v>0days 00:11:49.000000</c:v>
                </c:pt>
                <c:pt idx="710">
                  <c:v>0days 00:11:50.000000</c:v>
                </c:pt>
                <c:pt idx="711">
                  <c:v>0days 00:11:51.000000</c:v>
                </c:pt>
                <c:pt idx="712">
                  <c:v>0days 00:11:52.000000</c:v>
                </c:pt>
                <c:pt idx="713">
                  <c:v>0days 00:11:53.000000</c:v>
                </c:pt>
                <c:pt idx="714">
                  <c:v>0days 00:11:54.000000</c:v>
                </c:pt>
                <c:pt idx="715">
                  <c:v>0days 00:11:55.000000</c:v>
                </c:pt>
                <c:pt idx="716">
                  <c:v>0days 00:11:56.000000</c:v>
                </c:pt>
                <c:pt idx="717">
                  <c:v>0days 00:11:57.000000</c:v>
                </c:pt>
                <c:pt idx="718">
                  <c:v>0days 00:11:58.000000</c:v>
                </c:pt>
                <c:pt idx="719">
                  <c:v>0days 00:11:59.000000</c:v>
                </c:pt>
                <c:pt idx="720">
                  <c:v>0days 00:12:00.000000</c:v>
                </c:pt>
                <c:pt idx="721">
                  <c:v>0days 00:12:01.000000</c:v>
                </c:pt>
                <c:pt idx="722">
                  <c:v>0days 00:12:02.000000</c:v>
                </c:pt>
                <c:pt idx="723">
                  <c:v>0days 00:12:03.000000</c:v>
                </c:pt>
                <c:pt idx="724">
                  <c:v>0days 00:12:04.000000</c:v>
                </c:pt>
                <c:pt idx="725">
                  <c:v>0days 00:12:05.000000</c:v>
                </c:pt>
                <c:pt idx="726">
                  <c:v>0days 00:12:06.000000</c:v>
                </c:pt>
                <c:pt idx="727">
                  <c:v>0days 00:12:07.000000</c:v>
                </c:pt>
                <c:pt idx="728">
                  <c:v>0days 00:12:08.000000</c:v>
                </c:pt>
                <c:pt idx="729">
                  <c:v>0days 00:12:09.000000</c:v>
                </c:pt>
                <c:pt idx="730">
                  <c:v>0days 00:12:10.000000</c:v>
                </c:pt>
                <c:pt idx="731">
                  <c:v>0days 00:12:11.000000</c:v>
                </c:pt>
                <c:pt idx="732">
                  <c:v>0days 00:12:12.000000</c:v>
                </c:pt>
                <c:pt idx="733">
                  <c:v>0days 00:12:13.000000</c:v>
                </c:pt>
                <c:pt idx="734">
                  <c:v>0days 00:12:14.000000</c:v>
                </c:pt>
                <c:pt idx="735">
                  <c:v>0days 00:12:15.000000</c:v>
                </c:pt>
                <c:pt idx="736">
                  <c:v>0days 00:12:16.000000</c:v>
                </c:pt>
                <c:pt idx="737">
                  <c:v>0days 00:12:17.000000</c:v>
                </c:pt>
                <c:pt idx="738">
                  <c:v>0days 00:12:18.000000</c:v>
                </c:pt>
                <c:pt idx="739">
                  <c:v>0days 00:12:19.000000</c:v>
                </c:pt>
                <c:pt idx="740">
                  <c:v>0days 00:12:20.000000</c:v>
                </c:pt>
                <c:pt idx="741">
                  <c:v>0days 00:12:21.000000</c:v>
                </c:pt>
                <c:pt idx="742">
                  <c:v>0days 00:12:22.000000</c:v>
                </c:pt>
                <c:pt idx="743">
                  <c:v>0days 00:12:23.000000</c:v>
                </c:pt>
                <c:pt idx="744">
                  <c:v>0days 00:12:24.000000</c:v>
                </c:pt>
                <c:pt idx="745">
                  <c:v>0days 00:12:25.000000</c:v>
                </c:pt>
                <c:pt idx="746">
                  <c:v>0days 00:12:26.000000</c:v>
                </c:pt>
                <c:pt idx="747">
                  <c:v>0days 00:12:27.000000</c:v>
                </c:pt>
                <c:pt idx="748">
                  <c:v>0days 00:12:28.000000</c:v>
                </c:pt>
                <c:pt idx="749">
                  <c:v>0days 00:12:29.000000</c:v>
                </c:pt>
                <c:pt idx="750">
                  <c:v>0days 00:12:30.000000</c:v>
                </c:pt>
                <c:pt idx="751">
                  <c:v>0days 00:12:31.000000</c:v>
                </c:pt>
                <c:pt idx="752">
                  <c:v>0days 00:12:32.000000</c:v>
                </c:pt>
                <c:pt idx="753">
                  <c:v>0days 00:12:33.000000</c:v>
                </c:pt>
                <c:pt idx="754">
                  <c:v>0days 00:12:34.000000</c:v>
                </c:pt>
                <c:pt idx="755">
                  <c:v>0days 00:12:35.000000</c:v>
                </c:pt>
                <c:pt idx="756">
                  <c:v>0days 00:12:36.000000</c:v>
                </c:pt>
                <c:pt idx="757">
                  <c:v>0days 00:12:37.000000</c:v>
                </c:pt>
                <c:pt idx="758">
                  <c:v>0days 00:12:38.000000</c:v>
                </c:pt>
                <c:pt idx="759">
                  <c:v>0days 00:12:39.000000</c:v>
                </c:pt>
                <c:pt idx="760">
                  <c:v>0days 00:12:40.000000</c:v>
                </c:pt>
                <c:pt idx="761">
                  <c:v>0days 00:12:41.000000</c:v>
                </c:pt>
                <c:pt idx="762">
                  <c:v>0days 00:12:42.000000</c:v>
                </c:pt>
                <c:pt idx="763">
                  <c:v>0days 00:12:43.000000</c:v>
                </c:pt>
                <c:pt idx="764">
                  <c:v>0days 00:12:44.000000</c:v>
                </c:pt>
                <c:pt idx="765">
                  <c:v>0days 00:12:45.000000</c:v>
                </c:pt>
                <c:pt idx="766">
                  <c:v>0days 00:12:46.000000</c:v>
                </c:pt>
                <c:pt idx="767">
                  <c:v>0days 00:12:47.000000</c:v>
                </c:pt>
                <c:pt idx="768">
                  <c:v>0days 00:12:48.000000</c:v>
                </c:pt>
                <c:pt idx="769">
                  <c:v>0days 00:12:49.000000</c:v>
                </c:pt>
                <c:pt idx="770">
                  <c:v>0days 00:12:50.000000</c:v>
                </c:pt>
                <c:pt idx="771">
                  <c:v>0days 00:12:51.000000</c:v>
                </c:pt>
                <c:pt idx="772">
                  <c:v>0days 00:12:52.000000</c:v>
                </c:pt>
                <c:pt idx="773">
                  <c:v>0days 00:12:53.000000</c:v>
                </c:pt>
                <c:pt idx="774">
                  <c:v>0days 00:12:54.000000</c:v>
                </c:pt>
                <c:pt idx="775">
                  <c:v>0days 00:12:55.000000</c:v>
                </c:pt>
                <c:pt idx="776">
                  <c:v>0days 00:12:56.000000</c:v>
                </c:pt>
                <c:pt idx="777">
                  <c:v>0days 00:12:57.000000</c:v>
                </c:pt>
                <c:pt idx="778">
                  <c:v>0days 00:12:58.000000</c:v>
                </c:pt>
                <c:pt idx="779">
                  <c:v>0days 00:12:59.000000</c:v>
                </c:pt>
                <c:pt idx="780">
                  <c:v>0days 00:13:00.000000</c:v>
                </c:pt>
                <c:pt idx="781">
                  <c:v>0days 00:13:01.000000</c:v>
                </c:pt>
                <c:pt idx="782">
                  <c:v>0days 00:13:02.000000</c:v>
                </c:pt>
                <c:pt idx="783">
                  <c:v>0days 00:13:03.000000</c:v>
                </c:pt>
                <c:pt idx="784">
                  <c:v>0days 00:13:04.000000</c:v>
                </c:pt>
                <c:pt idx="785">
                  <c:v>0days 00:13:05.000000</c:v>
                </c:pt>
                <c:pt idx="786">
                  <c:v>0days 00:13:06.000000</c:v>
                </c:pt>
                <c:pt idx="787">
                  <c:v>0days 00:13:07.000000</c:v>
                </c:pt>
                <c:pt idx="788">
                  <c:v>0days 00:13:08.000000</c:v>
                </c:pt>
                <c:pt idx="789">
                  <c:v>0days 00:13:09.000000</c:v>
                </c:pt>
                <c:pt idx="790">
                  <c:v>0days 00:13:10.000000</c:v>
                </c:pt>
                <c:pt idx="791">
                  <c:v>0days 00:13:11.000000</c:v>
                </c:pt>
                <c:pt idx="792">
                  <c:v>0days 00:13:12.000000</c:v>
                </c:pt>
                <c:pt idx="793">
                  <c:v>0days 00:13:13.000000</c:v>
                </c:pt>
                <c:pt idx="794">
                  <c:v>0days 00:13:14.000000</c:v>
                </c:pt>
                <c:pt idx="795">
                  <c:v>0days 00:13:15.000000</c:v>
                </c:pt>
                <c:pt idx="796">
                  <c:v>0days 00:13:16.000000</c:v>
                </c:pt>
                <c:pt idx="797">
                  <c:v>0days 00:13:17.000000</c:v>
                </c:pt>
                <c:pt idx="798">
                  <c:v>0days 00:13:18.000000</c:v>
                </c:pt>
                <c:pt idx="799">
                  <c:v>0days 00:13:19.000000</c:v>
                </c:pt>
                <c:pt idx="800">
                  <c:v>0days 00:13:20.000000</c:v>
                </c:pt>
                <c:pt idx="801">
                  <c:v>0days 00:13:21.000000</c:v>
                </c:pt>
                <c:pt idx="802">
                  <c:v>0days 00:13:22.000000</c:v>
                </c:pt>
                <c:pt idx="803">
                  <c:v>0days 00:13:23.000000</c:v>
                </c:pt>
                <c:pt idx="804">
                  <c:v>0days 00:13:24.000000</c:v>
                </c:pt>
                <c:pt idx="805">
                  <c:v>0days 00:13:25.000000</c:v>
                </c:pt>
                <c:pt idx="806">
                  <c:v>0days 00:13:26.000000</c:v>
                </c:pt>
                <c:pt idx="807">
                  <c:v>0days 00:13:27.000000</c:v>
                </c:pt>
                <c:pt idx="808">
                  <c:v>0days 00:13:28.000000</c:v>
                </c:pt>
                <c:pt idx="809">
                  <c:v>0days 00:13:29.000000</c:v>
                </c:pt>
                <c:pt idx="810">
                  <c:v>0days 00:13:30.000000</c:v>
                </c:pt>
                <c:pt idx="811">
                  <c:v>0days 00:13:31.000000</c:v>
                </c:pt>
                <c:pt idx="812">
                  <c:v>0days 00:13:32.000000</c:v>
                </c:pt>
                <c:pt idx="813">
                  <c:v>0days 00:13:33.000000</c:v>
                </c:pt>
                <c:pt idx="814">
                  <c:v>0days 00:13:34.000000</c:v>
                </c:pt>
                <c:pt idx="815">
                  <c:v>0days 00:13:35.000000</c:v>
                </c:pt>
                <c:pt idx="816">
                  <c:v>0days 00:13:36.000000</c:v>
                </c:pt>
                <c:pt idx="817">
                  <c:v>0days 00:13:37.000000</c:v>
                </c:pt>
                <c:pt idx="818">
                  <c:v>0days 00:13:38.000000</c:v>
                </c:pt>
                <c:pt idx="819">
                  <c:v>0days 00:13:39.000000</c:v>
                </c:pt>
                <c:pt idx="820">
                  <c:v>0days 00:13:40.000000</c:v>
                </c:pt>
                <c:pt idx="821">
                  <c:v>0days 00:13:41.000000</c:v>
                </c:pt>
                <c:pt idx="822">
                  <c:v>0days 00:13:42.000000</c:v>
                </c:pt>
                <c:pt idx="823">
                  <c:v>0days 00:13:43.000000</c:v>
                </c:pt>
                <c:pt idx="824">
                  <c:v>0days 00:13:44.000000</c:v>
                </c:pt>
                <c:pt idx="825">
                  <c:v>0days 00:13:45.000000</c:v>
                </c:pt>
                <c:pt idx="826">
                  <c:v>0days 00:13:46.000000</c:v>
                </c:pt>
                <c:pt idx="827">
                  <c:v>0days 00:13:47.000000</c:v>
                </c:pt>
                <c:pt idx="828">
                  <c:v>0days 00:13:48.000000</c:v>
                </c:pt>
                <c:pt idx="829">
                  <c:v>0days 00:13:49.000000</c:v>
                </c:pt>
                <c:pt idx="830">
                  <c:v>0days 00:13:50.000000</c:v>
                </c:pt>
                <c:pt idx="831">
                  <c:v>0days 00:13:51.000000</c:v>
                </c:pt>
                <c:pt idx="832">
                  <c:v>0days 00:13:52.000000</c:v>
                </c:pt>
                <c:pt idx="833">
                  <c:v>0days 00:13:53.000000</c:v>
                </c:pt>
                <c:pt idx="834">
                  <c:v>0days 00:13:54.000000</c:v>
                </c:pt>
                <c:pt idx="835">
                  <c:v>0days 00:13:55.000000</c:v>
                </c:pt>
                <c:pt idx="836">
                  <c:v>0days 00:13:56.000000</c:v>
                </c:pt>
                <c:pt idx="837">
                  <c:v>0days 00:13:57.000000</c:v>
                </c:pt>
                <c:pt idx="838">
                  <c:v>0days 00:13:58.000000</c:v>
                </c:pt>
                <c:pt idx="839">
                  <c:v>0days 00:13:59.000000</c:v>
                </c:pt>
                <c:pt idx="840">
                  <c:v>0days 00:14:00.000000</c:v>
                </c:pt>
                <c:pt idx="841">
                  <c:v>0days 00:14:01.000000</c:v>
                </c:pt>
                <c:pt idx="842">
                  <c:v>0days 00:14:02.000000</c:v>
                </c:pt>
                <c:pt idx="843">
                  <c:v>0days 00:14:03.000000</c:v>
                </c:pt>
                <c:pt idx="844">
                  <c:v>0days 00:14:04.000000</c:v>
                </c:pt>
                <c:pt idx="845">
                  <c:v>0days 00:14:05.000000</c:v>
                </c:pt>
                <c:pt idx="846">
                  <c:v>0days 00:14:06.000000</c:v>
                </c:pt>
                <c:pt idx="847">
                  <c:v>0days 00:14:07.000000</c:v>
                </c:pt>
                <c:pt idx="848">
                  <c:v>0days 00:14:08.000000</c:v>
                </c:pt>
                <c:pt idx="849">
                  <c:v>0days 00:14:09.000000</c:v>
                </c:pt>
                <c:pt idx="850">
                  <c:v>0days 00:14:10.000000</c:v>
                </c:pt>
                <c:pt idx="851">
                  <c:v>0days 00:14:11.000000</c:v>
                </c:pt>
                <c:pt idx="852">
                  <c:v>0days 00:14:12.000000</c:v>
                </c:pt>
                <c:pt idx="853">
                  <c:v>0days 00:14:13.000000</c:v>
                </c:pt>
                <c:pt idx="854">
                  <c:v>0days 00:14:14.000000</c:v>
                </c:pt>
                <c:pt idx="855">
                  <c:v>0days 00:14:15.000000</c:v>
                </c:pt>
                <c:pt idx="856">
                  <c:v>0days 00:14:16.000000</c:v>
                </c:pt>
                <c:pt idx="857">
                  <c:v>0days 00:14:17.000000</c:v>
                </c:pt>
                <c:pt idx="858">
                  <c:v>0days 00:14:18.000000</c:v>
                </c:pt>
                <c:pt idx="859">
                  <c:v>0days 00:14:19.000000</c:v>
                </c:pt>
                <c:pt idx="860">
                  <c:v>0days 00:14:20.000000</c:v>
                </c:pt>
                <c:pt idx="861">
                  <c:v>0days 00:14:21.000000</c:v>
                </c:pt>
                <c:pt idx="862">
                  <c:v>0days 00:14:22.000000</c:v>
                </c:pt>
                <c:pt idx="863">
                  <c:v>0days 00:14:23.000000</c:v>
                </c:pt>
                <c:pt idx="864">
                  <c:v>0days 00:14:24.000000</c:v>
                </c:pt>
                <c:pt idx="865">
                  <c:v>0days 00:14:25.000000</c:v>
                </c:pt>
                <c:pt idx="866">
                  <c:v>0days 00:14:26.000000</c:v>
                </c:pt>
                <c:pt idx="867">
                  <c:v>0days 00:14:27.000000</c:v>
                </c:pt>
                <c:pt idx="868">
                  <c:v>0days 00:14:28.000000</c:v>
                </c:pt>
                <c:pt idx="869">
                  <c:v>0days 00:14:29.000000</c:v>
                </c:pt>
                <c:pt idx="870">
                  <c:v>0days 00:14:30.000000</c:v>
                </c:pt>
                <c:pt idx="871">
                  <c:v>0days 00:14:31.000000</c:v>
                </c:pt>
                <c:pt idx="872">
                  <c:v>0days 00:14:32.000000</c:v>
                </c:pt>
                <c:pt idx="873">
                  <c:v>0days 00:14:33.000000</c:v>
                </c:pt>
                <c:pt idx="874">
                  <c:v>0days 00:14:34.000000</c:v>
                </c:pt>
                <c:pt idx="875">
                  <c:v>0days 00:14:35.000000</c:v>
                </c:pt>
                <c:pt idx="876">
                  <c:v>0days 00:14:36.000000</c:v>
                </c:pt>
                <c:pt idx="877">
                  <c:v>0days 00:14:37.000000</c:v>
                </c:pt>
                <c:pt idx="878">
                  <c:v>0days 00:14:38.000000</c:v>
                </c:pt>
                <c:pt idx="879">
                  <c:v>0days 00:14:39.000000</c:v>
                </c:pt>
                <c:pt idx="880">
                  <c:v>0days 00:14:40.000000</c:v>
                </c:pt>
                <c:pt idx="881">
                  <c:v>0days 00:14:41.000000</c:v>
                </c:pt>
                <c:pt idx="882">
                  <c:v>0days 00:14:42.000000</c:v>
                </c:pt>
                <c:pt idx="883">
                  <c:v>0days 00:14:43.000000</c:v>
                </c:pt>
                <c:pt idx="884">
                  <c:v>0days 00:14:44.000000</c:v>
                </c:pt>
                <c:pt idx="885">
                  <c:v>0days 00:14:45.000000</c:v>
                </c:pt>
                <c:pt idx="886">
                  <c:v>0days 00:14:46.000000</c:v>
                </c:pt>
                <c:pt idx="887">
                  <c:v>0days 00:14:47.000000</c:v>
                </c:pt>
                <c:pt idx="888">
                  <c:v>0days 00:14:48.000000</c:v>
                </c:pt>
                <c:pt idx="889">
                  <c:v>0days 00:14:49.000000</c:v>
                </c:pt>
                <c:pt idx="890">
                  <c:v>0days 00:14:50.000000</c:v>
                </c:pt>
                <c:pt idx="891">
                  <c:v>0days 00:14:51.000000</c:v>
                </c:pt>
                <c:pt idx="892">
                  <c:v>0days 00:14:52.000000</c:v>
                </c:pt>
                <c:pt idx="893">
                  <c:v>0days 00:14:53.000000</c:v>
                </c:pt>
                <c:pt idx="894">
                  <c:v>0days 00:14:54.000000</c:v>
                </c:pt>
                <c:pt idx="895">
                  <c:v>0days 00:14:55.000000</c:v>
                </c:pt>
                <c:pt idx="896">
                  <c:v>0days 00:14:56.000000</c:v>
                </c:pt>
                <c:pt idx="897">
                  <c:v>0days 00:14:57.000000</c:v>
                </c:pt>
                <c:pt idx="898">
                  <c:v>0days 00:14:58.000000</c:v>
                </c:pt>
                <c:pt idx="899">
                  <c:v>0days 00:14:59.000000</c:v>
                </c:pt>
                <c:pt idx="900">
                  <c:v>0days 00:15:00.000000</c:v>
                </c:pt>
                <c:pt idx="901">
                  <c:v>0days 00:15:01.000000</c:v>
                </c:pt>
                <c:pt idx="902">
                  <c:v>0days 00:15:02.000000</c:v>
                </c:pt>
                <c:pt idx="903">
                  <c:v>0days 00:15:03.000000</c:v>
                </c:pt>
                <c:pt idx="904">
                  <c:v>0days 00:15:04.000000</c:v>
                </c:pt>
                <c:pt idx="905">
                  <c:v>0days 00:15:05.000000</c:v>
                </c:pt>
                <c:pt idx="906">
                  <c:v>0days 00:15:06.000000</c:v>
                </c:pt>
                <c:pt idx="907">
                  <c:v>0days 00:15:07.000000</c:v>
                </c:pt>
                <c:pt idx="908">
                  <c:v>0days 00:15:08.000000</c:v>
                </c:pt>
                <c:pt idx="909">
                  <c:v>0days 00:15:09.000000</c:v>
                </c:pt>
                <c:pt idx="910">
                  <c:v>0days 00:15:10.000000</c:v>
                </c:pt>
                <c:pt idx="911">
                  <c:v>0days 00:15:11.000000</c:v>
                </c:pt>
                <c:pt idx="912">
                  <c:v>0days 00:15:12.000000</c:v>
                </c:pt>
                <c:pt idx="913">
                  <c:v>0days 00:15:13.000000</c:v>
                </c:pt>
                <c:pt idx="914">
                  <c:v>0days 00:15:14.000000</c:v>
                </c:pt>
                <c:pt idx="915">
                  <c:v>0days 00:15:15.000000</c:v>
                </c:pt>
                <c:pt idx="916">
                  <c:v>0days 00:15:16.000000</c:v>
                </c:pt>
                <c:pt idx="917">
                  <c:v>0days 00:15:17.000000</c:v>
                </c:pt>
                <c:pt idx="918">
                  <c:v>0days 00:15:18.000000</c:v>
                </c:pt>
                <c:pt idx="919">
                  <c:v>0days 00:15:19.000000</c:v>
                </c:pt>
                <c:pt idx="920">
                  <c:v>0days 00:15:20.000000</c:v>
                </c:pt>
                <c:pt idx="921">
                  <c:v>0days 00:15:21.000000</c:v>
                </c:pt>
                <c:pt idx="922">
                  <c:v>0days 00:15:22.000000</c:v>
                </c:pt>
                <c:pt idx="923">
                  <c:v>0days 00:15:23.000000</c:v>
                </c:pt>
                <c:pt idx="924">
                  <c:v>0days 00:15:24.000000</c:v>
                </c:pt>
                <c:pt idx="925">
                  <c:v>0days 00:15:25.000000</c:v>
                </c:pt>
                <c:pt idx="926">
                  <c:v>0days 00:15:26.000000</c:v>
                </c:pt>
                <c:pt idx="927">
                  <c:v>0days 00:15:27.000000</c:v>
                </c:pt>
                <c:pt idx="928">
                  <c:v>0days 00:15:28.000000</c:v>
                </c:pt>
                <c:pt idx="929">
                  <c:v>0days 00:15:29.000000</c:v>
                </c:pt>
                <c:pt idx="930">
                  <c:v>0days 00:15:30.000000</c:v>
                </c:pt>
                <c:pt idx="931">
                  <c:v>0days 00:15:31.000000</c:v>
                </c:pt>
                <c:pt idx="932">
                  <c:v>0days 00:15:32.000000</c:v>
                </c:pt>
                <c:pt idx="933">
                  <c:v>0days 00:15:33.000000</c:v>
                </c:pt>
                <c:pt idx="934">
                  <c:v>0days 00:15:34.000000</c:v>
                </c:pt>
                <c:pt idx="935">
                  <c:v>0days 00:15:35.000000</c:v>
                </c:pt>
                <c:pt idx="936">
                  <c:v>0days 00:15:36.000000</c:v>
                </c:pt>
                <c:pt idx="937">
                  <c:v>0days 00:15:37.000000</c:v>
                </c:pt>
                <c:pt idx="938">
                  <c:v>0days 00:15:38.000000</c:v>
                </c:pt>
                <c:pt idx="939">
                  <c:v>0days 00:15:39.000000</c:v>
                </c:pt>
                <c:pt idx="940">
                  <c:v>0days 00:15:40.000000</c:v>
                </c:pt>
                <c:pt idx="941">
                  <c:v>0days 00:15:41.000000</c:v>
                </c:pt>
                <c:pt idx="942">
                  <c:v>0days 00:15:42.000000</c:v>
                </c:pt>
                <c:pt idx="943">
                  <c:v>0days 00:15:43.000000</c:v>
                </c:pt>
                <c:pt idx="944">
                  <c:v>0days 00:15:44.000000</c:v>
                </c:pt>
                <c:pt idx="945">
                  <c:v>0days 00:15:45.000000</c:v>
                </c:pt>
                <c:pt idx="946">
                  <c:v>0days 00:15:46.000000</c:v>
                </c:pt>
                <c:pt idx="947">
                  <c:v>0days 00:15:47.000000</c:v>
                </c:pt>
                <c:pt idx="948">
                  <c:v>0days 00:15:48.000000</c:v>
                </c:pt>
                <c:pt idx="949">
                  <c:v>0days 00:15:49.000000</c:v>
                </c:pt>
                <c:pt idx="950">
                  <c:v>0days 00:15:50.000000</c:v>
                </c:pt>
                <c:pt idx="951">
                  <c:v>0days 00:15:51.000000</c:v>
                </c:pt>
                <c:pt idx="952">
                  <c:v>0days 00:15:52.000000</c:v>
                </c:pt>
                <c:pt idx="953">
                  <c:v>0days 00:15:53.000000</c:v>
                </c:pt>
                <c:pt idx="954">
                  <c:v>0days 00:15:54.000000</c:v>
                </c:pt>
                <c:pt idx="955">
                  <c:v>0days 00:15:55.000000</c:v>
                </c:pt>
                <c:pt idx="956">
                  <c:v>0days 00:15:56.000000</c:v>
                </c:pt>
                <c:pt idx="957">
                  <c:v>0days 00:15:57.000000</c:v>
                </c:pt>
                <c:pt idx="958">
                  <c:v>0days 00:15:58.000000</c:v>
                </c:pt>
                <c:pt idx="959">
                  <c:v>0days 00:15:59.000000</c:v>
                </c:pt>
                <c:pt idx="960">
                  <c:v>0days 00:16:00.000000</c:v>
                </c:pt>
                <c:pt idx="961">
                  <c:v>0days 00:16:01.000000</c:v>
                </c:pt>
                <c:pt idx="962">
                  <c:v>0days 00:16:02.000000</c:v>
                </c:pt>
                <c:pt idx="963">
                  <c:v>0days 00:16:03.000000</c:v>
                </c:pt>
                <c:pt idx="964">
                  <c:v>0days 00:16:04.000000</c:v>
                </c:pt>
                <c:pt idx="965">
                  <c:v>0days 00:16:05.000000</c:v>
                </c:pt>
                <c:pt idx="966">
                  <c:v>0days 00:16:06.000000</c:v>
                </c:pt>
                <c:pt idx="967">
                  <c:v>0days 00:16:07.000000</c:v>
                </c:pt>
                <c:pt idx="968">
                  <c:v>0days 00:16:08.000000</c:v>
                </c:pt>
                <c:pt idx="969">
                  <c:v>0days 00:16:09.000000</c:v>
                </c:pt>
                <c:pt idx="970">
                  <c:v>0days 00:16:10.000000</c:v>
                </c:pt>
                <c:pt idx="971">
                  <c:v>0days 00:16:11.000000</c:v>
                </c:pt>
                <c:pt idx="972">
                  <c:v>0days 00:16:12.000000</c:v>
                </c:pt>
                <c:pt idx="973">
                  <c:v>0days 00:16:13.000000</c:v>
                </c:pt>
                <c:pt idx="974">
                  <c:v>0days 00:16:14.000000</c:v>
                </c:pt>
                <c:pt idx="975">
                  <c:v>0days 00:16:15.000000</c:v>
                </c:pt>
                <c:pt idx="976">
                  <c:v>0days 00:16:16.000000</c:v>
                </c:pt>
                <c:pt idx="977">
                  <c:v>0days 00:16:17.000000</c:v>
                </c:pt>
                <c:pt idx="978">
                  <c:v>0days 00:16:18.000000</c:v>
                </c:pt>
                <c:pt idx="979">
                  <c:v>0days 00:16:19.000000</c:v>
                </c:pt>
                <c:pt idx="980">
                  <c:v>0days 00:16:20.000000</c:v>
                </c:pt>
                <c:pt idx="981">
                  <c:v>0days 00:16:21.000000</c:v>
                </c:pt>
                <c:pt idx="982">
                  <c:v>0days 00:16:22.000000</c:v>
                </c:pt>
                <c:pt idx="983">
                  <c:v>0days 00:16:23.000000</c:v>
                </c:pt>
                <c:pt idx="984">
                  <c:v>0days 00:16:24.000000</c:v>
                </c:pt>
                <c:pt idx="985">
                  <c:v>0days 00:16:25.000000</c:v>
                </c:pt>
                <c:pt idx="986">
                  <c:v>0days 00:16:26.000000</c:v>
                </c:pt>
                <c:pt idx="987">
                  <c:v>0days 00:16:27.000000</c:v>
                </c:pt>
                <c:pt idx="988">
                  <c:v>0days 00:16:28.000000</c:v>
                </c:pt>
                <c:pt idx="989">
                  <c:v>0days 00:16:29.000000</c:v>
                </c:pt>
                <c:pt idx="990">
                  <c:v>0days 00:16:30.000000</c:v>
                </c:pt>
                <c:pt idx="991">
                  <c:v>0days 00:16:31.000000</c:v>
                </c:pt>
                <c:pt idx="992">
                  <c:v>0days 00:16:32.000000</c:v>
                </c:pt>
                <c:pt idx="993">
                  <c:v>0days 00:16:33.000000</c:v>
                </c:pt>
                <c:pt idx="994">
                  <c:v>0days 00:16:34.000000</c:v>
                </c:pt>
                <c:pt idx="995">
                  <c:v>0days 00:16:35.000000</c:v>
                </c:pt>
                <c:pt idx="996">
                  <c:v>0days 00:16:36.000000</c:v>
                </c:pt>
                <c:pt idx="997">
                  <c:v>0days 00:16:37.000000</c:v>
                </c:pt>
                <c:pt idx="998">
                  <c:v>0days 00:16:38.000000</c:v>
                </c:pt>
                <c:pt idx="999">
                  <c:v>0days 00:16:39.000000</c:v>
                </c:pt>
                <c:pt idx="1000">
                  <c:v>0days 00:16:40.000000</c:v>
                </c:pt>
                <c:pt idx="1001">
                  <c:v>0days 00:16:41.000000</c:v>
                </c:pt>
                <c:pt idx="1002">
                  <c:v>0days 00:16:42.000000</c:v>
                </c:pt>
                <c:pt idx="1003">
                  <c:v>0days 00:16:43.000000</c:v>
                </c:pt>
                <c:pt idx="1004">
                  <c:v>0days 00:16:44.000000</c:v>
                </c:pt>
                <c:pt idx="1005">
                  <c:v>0days 00:16:45.000000</c:v>
                </c:pt>
                <c:pt idx="1006">
                  <c:v>0days 00:16:46.000000</c:v>
                </c:pt>
                <c:pt idx="1007">
                  <c:v>0days 00:16:47.000000</c:v>
                </c:pt>
                <c:pt idx="1008">
                  <c:v>0days 00:16:48.000000</c:v>
                </c:pt>
                <c:pt idx="1009">
                  <c:v>0days 00:16:49.000000</c:v>
                </c:pt>
                <c:pt idx="1010">
                  <c:v>0days 00:16:50.000000</c:v>
                </c:pt>
                <c:pt idx="1011">
                  <c:v>0days 00:16:51.000000</c:v>
                </c:pt>
                <c:pt idx="1012">
                  <c:v>0days 00:16:52.000000</c:v>
                </c:pt>
                <c:pt idx="1013">
                  <c:v>0days 00:16:53.000000</c:v>
                </c:pt>
                <c:pt idx="1014">
                  <c:v>0days 00:16:54.000000</c:v>
                </c:pt>
                <c:pt idx="1015">
                  <c:v>0days 00:16:55.000000</c:v>
                </c:pt>
                <c:pt idx="1016">
                  <c:v>0days 00:16:56.000000</c:v>
                </c:pt>
                <c:pt idx="1017">
                  <c:v>0days 00:16:57.000000</c:v>
                </c:pt>
                <c:pt idx="1018">
                  <c:v>0days 00:16:58.000000</c:v>
                </c:pt>
                <c:pt idx="1019">
                  <c:v>0days 00:16:59.000000</c:v>
                </c:pt>
                <c:pt idx="1020">
                  <c:v>0days 00:17:00.000000</c:v>
                </c:pt>
                <c:pt idx="1021">
                  <c:v>0days 00:17:01.000000</c:v>
                </c:pt>
                <c:pt idx="1022">
                  <c:v>0days 00:17:02.000000</c:v>
                </c:pt>
                <c:pt idx="1023">
                  <c:v>0days 00:17:03.000000</c:v>
                </c:pt>
                <c:pt idx="1024">
                  <c:v>0days 00:17:04.000000</c:v>
                </c:pt>
                <c:pt idx="1025">
                  <c:v>0days 00:17:05.000000</c:v>
                </c:pt>
                <c:pt idx="1026">
                  <c:v>0days 00:17:06.000000</c:v>
                </c:pt>
                <c:pt idx="1027">
                  <c:v>0days 00:17:07.000000</c:v>
                </c:pt>
                <c:pt idx="1028">
                  <c:v>0days 00:17:08.000000</c:v>
                </c:pt>
                <c:pt idx="1029">
                  <c:v>0days 00:17:09.000000</c:v>
                </c:pt>
                <c:pt idx="1030">
                  <c:v>0days 00:17:10.000000</c:v>
                </c:pt>
                <c:pt idx="1031">
                  <c:v>0days 00:17:11.000000</c:v>
                </c:pt>
                <c:pt idx="1032">
                  <c:v>0days 00:17:12.000000</c:v>
                </c:pt>
                <c:pt idx="1033">
                  <c:v>0days 00:17:13.000000</c:v>
                </c:pt>
                <c:pt idx="1034">
                  <c:v>0days 00:17:14.000000</c:v>
                </c:pt>
                <c:pt idx="1035">
                  <c:v>0days 00:17:15.000000</c:v>
                </c:pt>
                <c:pt idx="1036">
                  <c:v>0days 00:17:16.000000</c:v>
                </c:pt>
                <c:pt idx="1037">
                  <c:v>0days 00:17:17.000000</c:v>
                </c:pt>
                <c:pt idx="1038">
                  <c:v>0days 00:17:18.000000</c:v>
                </c:pt>
                <c:pt idx="1039">
                  <c:v>0days 00:17:19.000000</c:v>
                </c:pt>
                <c:pt idx="1040">
                  <c:v>0days 00:17:20.000000</c:v>
                </c:pt>
                <c:pt idx="1041">
                  <c:v>0days 00:17:21.000000</c:v>
                </c:pt>
                <c:pt idx="1042">
                  <c:v>0days 00:17:22.000000</c:v>
                </c:pt>
                <c:pt idx="1043">
                  <c:v>0days 00:17:23.000000</c:v>
                </c:pt>
                <c:pt idx="1044">
                  <c:v>0days 00:17:24.000000</c:v>
                </c:pt>
                <c:pt idx="1045">
                  <c:v>0days 00:17:25.000000</c:v>
                </c:pt>
                <c:pt idx="1046">
                  <c:v>0days 00:17:26.000000</c:v>
                </c:pt>
                <c:pt idx="1047">
                  <c:v>0days 00:17:27.000000</c:v>
                </c:pt>
                <c:pt idx="1048">
                  <c:v>0days 00:17:28.000000</c:v>
                </c:pt>
                <c:pt idx="1049">
                  <c:v>0days 00:17:29.000000</c:v>
                </c:pt>
                <c:pt idx="1050">
                  <c:v>0days 00:17:30.000000</c:v>
                </c:pt>
                <c:pt idx="1051">
                  <c:v>0days 00:17:31.000000</c:v>
                </c:pt>
                <c:pt idx="1052">
                  <c:v>0days 00:17:32.000000</c:v>
                </c:pt>
                <c:pt idx="1053">
                  <c:v>0days 00:17:33.000000</c:v>
                </c:pt>
                <c:pt idx="1054">
                  <c:v>0days 00:17:34.000000</c:v>
                </c:pt>
                <c:pt idx="1055">
                  <c:v>0days 00:17:35.000000</c:v>
                </c:pt>
                <c:pt idx="1056">
                  <c:v>0days 00:17:36.000000</c:v>
                </c:pt>
                <c:pt idx="1057">
                  <c:v>0days 00:17:37.000000</c:v>
                </c:pt>
                <c:pt idx="1058">
                  <c:v>0days 00:17:38.000000</c:v>
                </c:pt>
                <c:pt idx="1059">
                  <c:v>0days 00:17:39.000000</c:v>
                </c:pt>
                <c:pt idx="1060">
                  <c:v>0days 00:17:40.000000</c:v>
                </c:pt>
                <c:pt idx="1061">
                  <c:v>0days 00:17:41.000000</c:v>
                </c:pt>
                <c:pt idx="1062">
                  <c:v>0days 00:17:42.000000</c:v>
                </c:pt>
                <c:pt idx="1063">
                  <c:v>0days 00:17:43.000000</c:v>
                </c:pt>
                <c:pt idx="1064">
                  <c:v>0days 00:17:44.000000</c:v>
                </c:pt>
                <c:pt idx="1065">
                  <c:v>0days 00:17:45.000000</c:v>
                </c:pt>
                <c:pt idx="1066">
                  <c:v>0days 00:17:46.000000</c:v>
                </c:pt>
                <c:pt idx="1067">
                  <c:v>0days 00:17:47.000000</c:v>
                </c:pt>
                <c:pt idx="1068">
                  <c:v>0days 00:17:48.000000</c:v>
                </c:pt>
                <c:pt idx="1069">
                  <c:v>0days 00:17:49.000000</c:v>
                </c:pt>
                <c:pt idx="1070">
                  <c:v>0days 00:17:50.000000</c:v>
                </c:pt>
                <c:pt idx="1071">
                  <c:v>0days 00:17:51.000000</c:v>
                </c:pt>
                <c:pt idx="1072">
                  <c:v>0days 00:17:52.000000</c:v>
                </c:pt>
                <c:pt idx="1073">
                  <c:v>0days 00:17:53.000000</c:v>
                </c:pt>
                <c:pt idx="1074">
                  <c:v>0days 00:17:54.000000</c:v>
                </c:pt>
                <c:pt idx="1075">
                  <c:v>0days 00:17:55.000000</c:v>
                </c:pt>
                <c:pt idx="1076">
                  <c:v>0days 00:17:56.000000</c:v>
                </c:pt>
                <c:pt idx="1077">
                  <c:v>0days 00:17:57.000000</c:v>
                </c:pt>
                <c:pt idx="1078">
                  <c:v>0days 00:17:58.000000</c:v>
                </c:pt>
                <c:pt idx="1079">
                  <c:v>0days 00:17:59.000000</c:v>
                </c:pt>
                <c:pt idx="1080">
                  <c:v>0days 00:18:00.000000</c:v>
                </c:pt>
                <c:pt idx="1081">
                  <c:v>0days 00:18:01.000000</c:v>
                </c:pt>
                <c:pt idx="1082">
                  <c:v>0days 00:18:02.000000</c:v>
                </c:pt>
                <c:pt idx="1083">
                  <c:v>0days 00:18:03.000000</c:v>
                </c:pt>
                <c:pt idx="1084">
                  <c:v>0days 00:18:04.000000</c:v>
                </c:pt>
                <c:pt idx="1085">
                  <c:v>0days 00:18:05.000000</c:v>
                </c:pt>
                <c:pt idx="1086">
                  <c:v>0days 00:18:06.000000</c:v>
                </c:pt>
                <c:pt idx="1087">
                  <c:v>0days 00:18:07.000000</c:v>
                </c:pt>
                <c:pt idx="1088">
                  <c:v>0days 00:18:08.000000</c:v>
                </c:pt>
                <c:pt idx="1089">
                  <c:v>0days 00:18:09.000000</c:v>
                </c:pt>
                <c:pt idx="1090">
                  <c:v>0days 00:18:10.000000</c:v>
                </c:pt>
                <c:pt idx="1091">
                  <c:v>0days 00:18:11.000000</c:v>
                </c:pt>
                <c:pt idx="1092">
                  <c:v>0days 00:18:12.000000</c:v>
                </c:pt>
                <c:pt idx="1093">
                  <c:v>0days 00:18:13.000000</c:v>
                </c:pt>
                <c:pt idx="1094">
                  <c:v>0days 00:18:14.000000</c:v>
                </c:pt>
                <c:pt idx="1095">
                  <c:v>0days 00:18:15.000000</c:v>
                </c:pt>
                <c:pt idx="1096">
                  <c:v>0days 00:18:16.000000</c:v>
                </c:pt>
                <c:pt idx="1097">
                  <c:v>0days 00:18:17.000000</c:v>
                </c:pt>
                <c:pt idx="1098">
                  <c:v>0days 00:18:18.000000</c:v>
                </c:pt>
                <c:pt idx="1099">
                  <c:v>0days 00:18:19.000000</c:v>
                </c:pt>
                <c:pt idx="1100">
                  <c:v>0days 00:18:20.000000</c:v>
                </c:pt>
                <c:pt idx="1101">
                  <c:v>0days 00:18:21.000000</c:v>
                </c:pt>
                <c:pt idx="1102">
                  <c:v>0days 00:18:22.000000</c:v>
                </c:pt>
                <c:pt idx="1103">
                  <c:v>0days 00:18:23.000000</c:v>
                </c:pt>
                <c:pt idx="1104">
                  <c:v>0days 00:18:24.000000</c:v>
                </c:pt>
                <c:pt idx="1105">
                  <c:v>0days 00:18:25.000000</c:v>
                </c:pt>
                <c:pt idx="1106">
                  <c:v>0days 00:18:26.000000</c:v>
                </c:pt>
                <c:pt idx="1107">
                  <c:v>0days 00:18:27.000000</c:v>
                </c:pt>
                <c:pt idx="1108">
                  <c:v>0days 00:18:28.000000</c:v>
                </c:pt>
                <c:pt idx="1109">
                  <c:v>0days 00:18:29.000000</c:v>
                </c:pt>
                <c:pt idx="1110">
                  <c:v>0days 00:18:30.000000</c:v>
                </c:pt>
                <c:pt idx="1111">
                  <c:v>0days 00:18:31.000000</c:v>
                </c:pt>
                <c:pt idx="1112">
                  <c:v>0days 00:18:32.000000</c:v>
                </c:pt>
                <c:pt idx="1113">
                  <c:v>0days 00:18:33.000000</c:v>
                </c:pt>
                <c:pt idx="1114">
                  <c:v>0days 00:18:34.000000</c:v>
                </c:pt>
                <c:pt idx="1115">
                  <c:v>0days 00:18:35.000000</c:v>
                </c:pt>
                <c:pt idx="1116">
                  <c:v>0days 00:18:36.000000</c:v>
                </c:pt>
                <c:pt idx="1117">
                  <c:v>0days 00:18:37.000000</c:v>
                </c:pt>
                <c:pt idx="1118">
                  <c:v>0days 00:18:38.000000</c:v>
                </c:pt>
                <c:pt idx="1119">
                  <c:v>0days 00:18:39.000000</c:v>
                </c:pt>
                <c:pt idx="1120">
                  <c:v>0days 00:18:40.000000</c:v>
                </c:pt>
                <c:pt idx="1121">
                  <c:v>0days 00:18:41.000000</c:v>
                </c:pt>
                <c:pt idx="1122">
                  <c:v>0days 00:18:42.000000</c:v>
                </c:pt>
                <c:pt idx="1123">
                  <c:v>0days 00:18:43.000000</c:v>
                </c:pt>
                <c:pt idx="1124">
                  <c:v>0days 00:18:44.000000</c:v>
                </c:pt>
                <c:pt idx="1125">
                  <c:v>0days 00:18:45.000000</c:v>
                </c:pt>
                <c:pt idx="1126">
                  <c:v>0days 00:18:46.000000</c:v>
                </c:pt>
                <c:pt idx="1127">
                  <c:v>0days 00:18:47.000000</c:v>
                </c:pt>
                <c:pt idx="1128">
                  <c:v>0days 00:18:48.000000</c:v>
                </c:pt>
                <c:pt idx="1129">
                  <c:v>0days 00:18:49.000000</c:v>
                </c:pt>
                <c:pt idx="1130">
                  <c:v>0days 00:18:50.000000</c:v>
                </c:pt>
                <c:pt idx="1131">
                  <c:v>0days 00:18:51.000000</c:v>
                </c:pt>
                <c:pt idx="1132">
                  <c:v>0days 00:18:52.000000</c:v>
                </c:pt>
                <c:pt idx="1133">
                  <c:v>0days 00:18:53.000000</c:v>
                </c:pt>
                <c:pt idx="1134">
                  <c:v>0days 00:18:54.000000</c:v>
                </c:pt>
                <c:pt idx="1135">
                  <c:v>0days 00:18:55.000000</c:v>
                </c:pt>
                <c:pt idx="1136">
                  <c:v>0days 00:18:56.000000</c:v>
                </c:pt>
                <c:pt idx="1137">
                  <c:v>0days 00:18:57.000000</c:v>
                </c:pt>
                <c:pt idx="1138">
                  <c:v>0days 00:18:58.000000</c:v>
                </c:pt>
                <c:pt idx="1139">
                  <c:v>0days 00:18:59.000000</c:v>
                </c:pt>
                <c:pt idx="1140">
                  <c:v>0days 00:19:00.000000</c:v>
                </c:pt>
                <c:pt idx="1141">
                  <c:v>0days 00:19:01.000000</c:v>
                </c:pt>
                <c:pt idx="1142">
                  <c:v>0days 00:19:02.000000</c:v>
                </c:pt>
                <c:pt idx="1143">
                  <c:v>0days 00:19:03.000000</c:v>
                </c:pt>
                <c:pt idx="1144">
                  <c:v>0days 00:19:04.000000</c:v>
                </c:pt>
                <c:pt idx="1145">
                  <c:v>0days 00:19:05.000000</c:v>
                </c:pt>
                <c:pt idx="1146">
                  <c:v>0days 00:19:06.000000</c:v>
                </c:pt>
                <c:pt idx="1147">
                  <c:v>0days 00:19:07.000000</c:v>
                </c:pt>
                <c:pt idx="1148">
                  <c:v>0days 00:19:08.000000</c:v>
                </c:pt>
                <c:pt idx="1149">
                  <c:v>0days 00:19:09.000000</c:v>
                </c:pt>
                <c:pt idx="1150">
                  <c:v>0days 00:19:10.000000</c:v>
                </c:pt>
                <c:pt idx="1151">
                  <c:v>0days 00:19:11.000000</c:v>
                </c:pt>
                <c:pt idx="1152">
                  <c:v>0days 00:19:12.000000</c:v>
                </c:pt>
                <c:pt idx="1153">
                  <c:v>0days 00:19:13.000000</c:v>
                </c:pt>
                <c:pt idx="1154">
                  <c:v>0days 00:19:14.000000</c:v>
                </c:pt>
                <c:pt idx="1155">
                  <c:v>0days 00:19:15.000000</c:v>
                </c:pt>
                <c:pt idx="1156">
                  <c:v>0days 00:19:16.000000</c:v>
                </c:pt>
                <c:pt idx="1157">
                  <c:v>0days 00:19:17.000000</c:v>
                </c:pt>
                <c:pt idx="1158">
                  <c:v>0days 00:19:18.000000</c:v>
                </c:pt>
                <c:pt idx="1159">
                  <c:v>0days 00:19:19.000000</c:v>
                </c:pt>
                <c:pt idx="1160">
                  <c:v>0days 00:19:20.000000</c:v>
                </c:pt>
                <c:pt idx="1161">
                  <c:v>0days 00:19:21.000000</c:v>
                </c:pt>
                <c:pt idx="1162">
                  <c:v>0days 00:19:22.000000</c:v>
                </c:pt>
                <c:pt idx="1163">
                  <c:v>0days 00:19:23.000000</c:v>
                </c:pt>
                <c:pt idx="1164">
                  <c:v>0days 00:19:24.000000</c:v>
                </c:pt>
                <c:pt idx="1165">
                  <c:v>0days 00:19:25.000000</c:v>
                </c:pt>
                <c:pt idx="1166">
                  <c:v>0days 00:19:26.000000</c:v>
                </c:pt>
                <c:pt idx="1167">
                  <c:v>0days 00:19:27.000000</c:v>
                </c:pt>
                <c:pt idx="1168">
                  <c:v>0days 00:19:28.000000</c:v>
                </c:pt>
                <c:pt idx="1169">
                  <c:v>0days 00:19:29.000000</c:v>
                </c:pt>
                <c:pt idx="1170">
                  <c:v>0days 00:19:30.000000</c:v>
                </c:pt>
                <c:pt idx="1171">
                  <c:v>0days 00:19:31.000000</c:v>
                </c:pt>
                <c:pt idx="1172">
                  <c:v>0days 00:19:32.000000</c:v>
                </c:pt>
                <c:pt idx="1173">
                  <c:v>0days 00:19:33.000000</c:v>
                </c:pt>
                <c:pt idx="1174">
                  <c:v>0days 00:19:34.000000</c:v>
                </c:pt>
                <c:pt idx="1175">
                  <c:v>0days 00:19:35.000000</c:v>
                </c:pt>
                <c:pt idx="1176">
                  <c:v>0days 00:19:36.000000</c:v>
                </c:pt>
                <c:pt idx="1177">
                  <c:v>0days 00:19:37.000000</c:v>
                </c:pt>
                <c:pt idx="1178">
                  <c:v>0days 00:19:38.000000</c:v>
                </c:pt>
                <c:pt idx="1179">
                  <c:v>0days 00:19:39.000000</c:v>
                </c:pt>
                <c:pt idx="1180">
                  <c:v>0days 00:19:40.000000</c:v>
                </c:pt>
                <c:pt idx="1181">
                  <c:v>0days 00:19:41.000000</c:v>
                </c:pt>
                <c:pt idx="1182">
                  <c:v>0days 00:19:42.000000</c:v>
                </c:pt>
                <c:pt idx="1183">
                  <c:v>0days 00:19:43.000000</c:v>
                </c:pt>
                <c:pt idx="1184">
                  <c:v>0days 00:19:44.000000</c:v>
                </c:pt>
                <c:pt idx="1185">
                  <c:v>0days 00:19:45.000000</c:v>
                </c:pt>
                <c:pt idx="1186">
                  <c:v>0days 00:19:46.000000</c:v>
                </c:pt>
                <c:pt idx="1187">
                  <c:v>0days 00:19:47.000000</c:v>
                </c:pt>
                <c:pt idx="1188">
                  <c:v>0days 00:19:48.000000</c:v>
                </c:pt>
                <c:pt idx="1189">
                  <c:v>0days 00:19:49.000000</c:v>
                </c:pt>
                <c:pt idx="1190">
                  <c:v>0days 00:19:50.000000</c:v>
                </c:pt>
                <c:pt idx="1191">
                  <c:v>0days 00:19:51.000000</c:v>
                </c:pt>
                <c:pt idx="1192">
                  <c:v>0days 00:19:52.000000</c:v>
                </c:pt>
                <c:pt idx="1193">
                  <c:v>0days 00:19:53.000000</c:v>
                </c:pt>
                <c:pt idx="1194">
                  <c:v>0days 00:19:54.000000</c:v>
                </c:pt>
                <c:pt idx="1195">
                  <c:v>0days 00:19:55.000000</c:v>
                </c:pt>
                <c:pt idx="1196">
                  <c:v>0days 00:19:56.000000</c:v>
                </c:pt>
                <c:pt idx="1197">
                  <c:v>0days 00:19:57.000000</c:v>
                </c:pt>
                <c:pt idx="1198">
                  <c:v>0days 00:19:58.000000</c:v>
                </c:pt>
                <c:pt idx="1199">
                  <c:v>0days 00:19:59.000000</c:v>
                </c:pt>
                <c:pt idx="1200">
                  <c:v>0days 00:20:00.000000</c:v>
                </c:pt>
                <c:pt idx="1201">
                  <c:v>0days 00:20:01.000000</c:v>
                </c:pt>
                <c:pt idx="1202">
                  <c:v>0days 00:20:02.000000</c:v>
                </c:pt>
                <c:pt idx="1203">
                  <c:v>0days 00:20:03.000000</c:v>
                </c:pt>
                <c:pt idx="1204">
                  <c:v>0days 00:20:04.000000</c:v>
                </c:pt>
                <c:pt idx="1205">
                  <c:v>0days 00:20:05.000000</c:v>
                </c:pt>
                <c:pt idx="1206">
                  <c:v>0days 00:20:06.000000</c:v>
                </c:pt>
                <c:pt idx="1207">
                  <c:v>0days 00:20:07.000000</c:v>
                </c:pt>
                <c:pt idx="1208">
                  <c:v>0days 00:20:08.000000</c:v>
                </c:pt>
                <c:pt idx="1209">
                  <c:v>0days 00:20:09.000000</c:v>
                </c:pt>
                <c:pt idx="1210">
                  <c:v>0days 00:20:10.000000</c:v>
                </c:pt>
                <c:pt idx="1211">
                  <c:v>0days 00:20:11.000000</c:v>
                </c:pt>
                <c:pt idx="1212">
                  <c:v>0days 00:20:12.000000</c:v>
                </c:pt>
                <c:pt idx="1213">
                  <c:v>0days 00:20:13.000000</c:v>
                </c:pt>
                <c:pt idx="1214">
                  <c:v>0days 00:20:14.000000</c:v>
                </c:pt>
                <c:pt idx="1215">
                  <c:v>0days 00:20:15.000000</c:v>
                </c:pt>
                <c:pt idx="1216">
                  <c:v>0days 00:20:16.000000</c:v>
                </c:pt>
                <c:pt idx="1217">
                  <c:v>0days 00:20:17.000000</c:v>
                </c:pt>
                <c:pt idx="1218">
                  <c:v>0days 00:20:18.000000</c:v>
                </c:pt>
                <c:pt idx="1219">
                  <c:v>0days 00:20:19.000000</c:v>
                </c:pt>
                <c:pt idx="1220">
                  <c:v>0days 00:20:20.000000</c:v>
                </c:pt>
                <c:pt idx="1221">
                  <c:v>0days 00:20:21.000000</c:v>
                </c:pt>
                <c:pt idx="1222">
                  <c:v>0days 00:20:22.000000</c:v>
                </c:pt>
                <c:pt idx="1223">
                  <c:v>0days 00:20:23.000000</c:v>
                </c:pt>
                <c:pt idx="1224">
                  <c:v>0days 00:20:24.000000</c:v>
                </c:pt>
                <c:pt idx="1225">
                  <c:v>0days 00:20:25.000000</c:v>
                </c:pt>
                <c:pt idx="1226">
                  <c:v>0days 00:20:26.000000</c:v>
                </c:pt>
                <c:pt idx="1227">
                  <c:v>0days 00:20:27.000000</c:v>
                </c:pt>
                <c:pt idx="1228">
                  <c:v>0days 00:20:28.000000</c:v>
                </c:pt>
                <c:pt idx="1229">
                  <c:v>0days 00:20:29.000000</c:v>
                </c:pt>
                <c:pt idx="1230">
                  <c:v>0days 00:20:30.000000</c:v>
                </c:pt>
                <c:pt idx="1231">
                  <c:v>0days 00:20:31.000000</c:v>
                </c:pt>
                <c:pt idx="1232">
                  <c:v>0days 00:20:32.000000</c:v>
                </c:pt>
                <c:pt idx="1233">
                  <c:v>0days 00:20:33.000000</c:v>
                </c:pt>
                <c:pt idx="1234">
                  <c:v>0days 00:20:34.000000</c:v>
                </c:pt>
                <c:pt idx="1235">
                  <c:v>0days 00:20:35.000000</c:v>
                </c:pt>
                <c:pt idx="1236">
                  <c:v>0days 00:20:36.000000</c:v>
                </c:pt>
                <c:pt idx="1237">
                  <c:v>0days 00:20:37.000000</c:v>
                </c:pt>
                <c:pt idx="1238">
                  <c:v>0days 00:20:38.000000</c:v>
                </c:pt>
                <c:pt idx="1239">
                  <c:v>0days 00:20:39.000000</c:v>
                </c:pt>
                <c:pt idx="1240">
                  <c:v>0days 00:20:40.000000</c:v>
                </c:pt>
                <c:pt idx="1241">
                  <c:v>0days 00:20:41.000000</c:v>
                </c:pt>
                <c:pt idx="1242">
                  <c:v>0days 00:20:42.000000</c:v>
                </c:pt>
                <c:pt idx="1243">
                  <c:v>0days 00:20:43.000000</c:v>
                </c:pt>
                <c:pt idx="1244">
                  <c:v>0days 00:20:44.000000</c:v>
                </c:pt>
                <c:pt idx="1245">
                  <c:v>0days 00:20:45.000000</c:v>
                </c:pt>
                <c:pt idx="1246">
                  <c:v>0days 00:20:46.000000</c:v>
                </c:pt>
                <c:pt idx="1247">
                  <c:v>0days 00:20:47.000000</c:v>
                </c:pt>
                <c:pt idx="1248">
                  <c:v>0days 00:20:48.000000</c:v>
                </c:pt>
                <c:pt idx="1249">
                  <c:v>0days 00:20:49.000000</c:v>
                </c:pt>
                <c:pt idx="1250">
                  <c:v>0days 00:20:50.000000</c:v>
                </c:pt>
                <c:pt idx="1251">
                  <c:v>0days 00:20:51.000000</c:v>
                </c:pt>
                <c:pt idx="1252">
                  <c:v>0days 00:20:52.000000</c:v>
                </c:pt>
                <c:pt idx="1253">
                  <c:v>0days 00:20:53.000000</c:v>
                </c:pt>
                <c:pt idx="1254">
                  <c:v>0days 00:20:54.000000</c:v>
                </c:pt>
                <c:pt idx="1255">
                  <c:v>0days 00:20:55.000000</c:v>
                </c:pt>
                <c:pt idx="1256">
                  <c:v>0days 00:20:56.000000</c:v>
                </c:pt>
                <c:pt idx="1257">
                  <c:v>0days 00:20:57.000000</c:v>
                </c:pt>
                <c:pt idx="1258">
                  <c:v>0days 00:20:58.000000</c:v>
                </c:pt>
                <c:pt idx="1259">
                  <c:v>0days 00:20:59.000000</c:v>
                </c:pt>
                <c:pt idx="1260">
                  <c:v>0days 00:21:00.000000</c:v>
                </c:pt>
                <c:pt idx="1261">
                  <c:v>0days 00:21:01.000000</c:v>
                </c:pt>
                <c:pt idx="1262">
                  <c:v>0days 00:21:02.000000</c:v>
                </c:pt>
                <c:pt idx="1263">
                  <c:v>0days 00:21:03.000000</c:v>
                </c:pt>
                <c:pt idx="1264">
                  <c:v>0days 00:21:04.000000</c:v>
                </c:pt>
                <c:pt idx="1265">
                  <c:v>0days 00:21:05.000000</c:v>
                </c:pt>
                <c:pt idx="1266">
                  <c:v>0days 00:21:06.000000</c:v>
                </c:pt>
                <c:pt idx="1267">
                  <c:v>0days 00:21:07.000000</c:v>
                </c:pt>
                <c:pt idx="1268">
                  <c:v>0days 00:21:08.000000</c:v>
                </c:pt>
                <c:pt idx="1269">
                  <c:v>0days 00:21:09.000000</c:v>
                </c:pt>
                <c:pt idx="1270">
                  <c:v>0days 00:21:10.000000</c:v>
                </c:pt>
                <c:pt idx="1271">
                  <c:v>0days 00:21:11.000000</c:v>
                </c:pt>
                <c:pt idx="1272">
                  <c:v>0days 00:21:12.000000</c:v>
                </c:pt>
                <c:pt idx="1273">
                  <c:v>0days 00:21:13.000000</c:v>
                </c:pt>
                <c:pt idx="1274">
                  <c:v>0days 00:21:14.000000</c:v>
                </c:pt>
                <c:pt idx="1275">
                  <c:v>0days 00:21:15.000000</c:v>
                </c:pt>
                <c:pt idx="1276">
                  <c:v>0days 00:21:16.000000</c:v>
                </c:pt>
                <c:pt idx="1277">
                  <c:v>0days 00:21:17.000000</c:v>
                </c:pt>
                <c:pt idx="1278">
                  <c:v>0days 00:21:18.000000</c:v>
                </c:pt>
                <c:pt idx="1279">
                  <c:v>0days 00:21:19.000000</c:v>
                </c:pt>
                <c:pt idx="1280">
                  <c:v>0days 00:21:20.000000</c:v>
                </c:pt>
                <c:pt idx="1281">
                  <c:v>0days 00:21:21.000000</c:v>
                </c:pt>
                <c:pt idx="1282">
                  <c:v>0days 00:21:22.000000</c:v>
                </c:pt>
                <c:pt idx="1283">
                  <c:v>0days 00:21:23.000000</c:v>
                </c:pt>
                <c:pt idx="1284">
                  <c:v>0days 00:21:24.000000</c:v>
                </c:pt>
                <c:pt idx="1285">
                  <c:v>0days 00:21:25.000000</c:v>
                </c:pt>
                <c:pt idx="1286">
                  <c:v>0days 00:21:26.000000</c:v>
                </c:pt>
                <c:pt idx="1287">
                  <c:v>0days 00:21:27.000000</c:v>
                </c:pt>
                <c:pt idx="1288">
                  <c:v>0days 00:21:28.000000</c:v>
                </c:pt>
                <c:pt idx="1289">
                  <c:v>0days 00:21:29.000000</c:v>
                </c:pt>
                <c:pt idx="1290">
                  <c:v>0days 00:21:30.000000</c:v>
                </c:pt>
                <c:pt idx="1291">
                  <c:v>0days 00:21:31.000000</c:v>
                </c:pt>
                <c:pt idx="1292">
                  <c:v>0days 00:21:32.000000</c:v>
                </c:pt>
                <c:pt idx="1293">
                  <c:v>0days 00:21:33.000000</c:v>
                </c:pt>
                <c:pt idx="1294">
                  <c:v>0days 00:21:34.000000</c:v>
                </c:pt>
                <c:pt idx="1295">
                  <c:v>0days 00:21:35.000000</c:v>
                </c:pt>
                <c:pt idx="1296">
                  <c:v>0days 00:21:36.000000</c:v>
                </c:pt>
                <c:pt idx="1297">
                  <c:v>0days 00:21:37.000000</c:v>
                </c:pt>
                <c:pt idx="1298">
                  <c:v>0days 00:21:38.000000</c:v>
                </c:pt>
                <c:pt idx="1299">
                  <c:v>0days 00:21:39.000000</c:v>
                </c:pt>
                <c:pt idx="1300">
                  <c:v>0days 00:21:40.000000</c:v>
                </c:pt>
                <c:pt idx="1301">
                  <c:v>0days 00:21:41.000000</c:v>
                </c:pt>
                <c:pt idx="1302">
                  <c:v>0days 00:21:42.000000</c:v>
                </c:pt>
                <c:pt idx="1303">
                  <c:v>0days 00:21:43.000000</c:v>
                </c:pt>
                <c:pt idx="1304">
                  <c:v>0days 00:21:44.000000</c:v>
                </c:pt>
                <c:pt idx="1305">
                  <c:v>0days 00:21:45.000000</c:v>
                </c:pt>
                <c:pt idx="1306">
                  <c:v>0days 00:21:46.000000</c:v>
                </c:pt>
                <c:pt idx="1307">
                  <c:v>0days 00:21:47.000000</c:v>
                </c:pt>
                <c:pt idx="1308">
                  <c:v>0days 00:21:48.000000</c:v>
                </c:pt>
                <c:pt idx="1309">
                  <c:v>0days 00:21:49.000000</c:v>
                </c:pt>
                <c:pt idx="1310">
                  <c:v>0days 00:21:50.000000</c:v>
                </c:pt>
                <c:pt idx="1311">
                  <c:v>0days 00:21:51.000000</c:v>
                </c:pt>
                <c:pt idx="1312">
                  <c:v>0days 00:21:52.000000</c:v>
                </c:pt>
                <c:pt idx="1313">
                  <c:v>0days 00:21:53.000000</c:v>
                </c:pt>
                <c:pt idx="1314">
                  <c:v>0days 00:21:54.000000</c:v>
                </c:pt>
                <c:pt idx="1315">
                  <c:v>0days 00:21:55.000000</c:v>
                </c:pt>
                <c:pt idx="1316">
                  <c:v>0days 00:21:56.000000</c:v>
                </c:pt>
                <c:pt idx="1317">
                  <c:v>0days 00:21:57.000000</c:v>
                </c:pt>
                <c:pt idx="1318">
                  <c:v>0days 00:21:58.000000</c:v>
                </c:pt>
                <c:pt idx="1319">
                  <c:v>0days 00:21:59.000000</c:v>
                </c:pt>
                <c:pt idx="1320">
                  <c:v>0days 00:22:00.000000</c:v>
                </c:pt>
                <c:pt idx="1321">
                  <c:v>0days 00:22:01.000000</c:v>
                </c:pt>
                <c:pt idx="1322">
                  <c:v>0days 00:22:02.000000</c:v>
                </c:pt>
                <c:pt idx="1323">
                  <c:v>0days 00:22:03.000000</c:v>
                </c:pt>
                <c:pt idx="1324">
                  <c:v>0days 00:22:04.000000</c:v>
                </c:pt>
                <c:pt idx="1325">
                  <c:v>0days 00:22:05.000000</c:v>
                </c:pt>
                <c:pt idx="1326">
                  <c:v>0days 00:22:06.000000</c:v>
                </c:pt>
                <c:pt idx="1327">
                  <c:v>0days 00:22:07.000000</c:v>
                </c:pt>
                <c:pt idx="1328">
                  <c:v>0days 00:22:08.000000</c:v>
                </c:pt>
                <c:pt idx="1329">
                  <c:v>0days 00:22:09.000000</c:v>
                </c:pt>
                <c:pt idx="1330">
                  <c:v>0days 00:22:10.000000</c:v>
                </c:pt>
                <c:pt idx="1331">
                  <c:v>0days 00:22:11.000000</c:v>
                </c:pt>
                <c:pt idx="1332">
                  <c:v>0days 00:22:12.000000</c:v>
                </c:pt>
                <c:pt idx="1333">
                  <c:v>0days 00:22:13.000000</c:v>
                </c:pt>
                <c:pt idx="1334">
                  <c:v>0days 00:22:14.000000</c:v>
                </c:pt>
                <c:pt idx="1335">
                  <c:v>0days 00:22:15.000000</c:v>
                </c:pt>
                <c:pt idx="1336">
                  <c:v>0days 00:22:16.000000</c:v>
                </c:pt>
                <c:pt idx="1337">
                  <c:v>0days 00:22:17.000000</c:v>
                </c:pt>
                <c:pt idx="1338">
                  <c:v>0days 00:22:18.000000</c:v>
                </c:pt>
                <c:pt idx="1339">
                  <c:v>0days 00:22:19.000000</c:v>
                </c:pt>
                <c:pt idx="1340">
                  <c:v>0days 00:22:20.000000</c:v>
                </c:pt>
                <c:pt idx="1341">
                  <c:v>0days 00:22:21.000000</c:v>
                </c:pt>
                <c:pt idx="1342">
                  <c:v>0days 00:22:22.000000</c:v>
                </c:pt>
                <c:pt idx="1343">
                  <c:v>0days 00:22:23.000000</c:v>
                </c:pt>
                <c:pt idx="1344">
                  <c:v>0days 00:22:24.000000</c:v>
                </c:pt>
                <c:pt idx="1345">
                  <c:v>0days 00:22:25.000000</c:v>
                </c:pt>
                <c:pt idx="1346">
                  <c:v>0days 00:22:26.000000</c:v>
                </c:pt>
                <c:pt idx="1347">
                  <c:v>0days 00:22:27.000000</c:v>
                </c:pt>
                <c:pt idx="1348">
                  <c:v>0days 00:22:28.000000</c:v>
                </c:pt>
                <c:pt idx="1349">
                  <c:v>0days 00:22:29.000000</c:v>
                </c:pt>
                <c:pt idx="1350">
                  <c:v>0days 00:22:30.000000</c:v>
                </c:pt>
                <c:pt idx="1351">
                  <c:v>0days 00:22:31.000000</c:v>
                </c:pt>
                <c:pt idx="1352">
                  <c:v>0days 00:22:32.000000</c:v>
                </c:pt>
                <c:pt idx="1353">
                  <c:v>0days 00:22:33.000000</c:v>
                </c:pt>
                <c:pt idx="1354">
                  <c:v>0days 00:22:34.000000</c:v>
                </c:pt>
                <c:pt idx="1355">
                  <c:v>0days 00:22:35.000000</c:v>
                </c:pt>
                <c:pt idx="1356">
                  <c:v>0days 00:22:36.000000</c:v>
                </c:pt>
                <c:pt idx="1357">
                  <c:v>0days 00:22:37.000000</c:v>
                </c:pt>
                <c:pt idx="1358">
                  <c:v>0days 00:22:38.000000</c:v>
                </c:pt>
                <c:pt idx="1359">
                  <c:v>0days 00:22:39.000000</c:v>
                </c:pt>
                <c:pt idx="1360">
                  <c:v>0days 00:22:40.000000</c:v>
                </c:pt>
                <c:pt idx="1361">
                  <c:v>0days 00:22:41.000000</c:v>
                </c:pt>
                <c:pt idx="1362">
                  <c:v>0days 00:22:42.000000</c:v>
                </c:pt>
                <c:pt idx="1363">
                  <c:v>0days 00:22:43.000000</c:v>
                </c:pt>
                <c:pt idx="1364">
                  <c:v>0days 00:22:44.000000</c:v>
                </c:pt>
                <c:pt idx="1365">
                  <c:v>0days 00:22:45.000000</c:v>
                </c:pt>
                <c:pt idx="1366">
                  <c:v>0days 00:22:46.000000</c:v>
                </c:pt>
                <c:pt idx="1367">
                  <c:v>0days 00:22:47.000000</c:v>
                </c:pt>
                <c:pt idx="1368">
                  <c:v>0days 00:22:48.000000</c:v>
                </c:pt>
                <c:pt idx="1369">
                  <c:v>0days 00:22:49.000000</c:v>
                </c:pt>
                <c:pt idx="1370">
                  <c:v>0days 00:22:50.000000</c:v>
                </c:pt>
                <c:pt idx="1371">
                  <c:v>0days 00:22:51.000000</c:v>
                </c:pt>
                <c:pt idx="1372">
                  <c:v>0days 00:22:52.000000</c:v>
                </c:pt>
                <c:pt idx="1373">
                  <c:v>0days 00:22:53.000000</c:v>
                </c:pt>
                <c:pt idx="1374">
                  <c:v>0days 00:22:54.000000</c:v>
                </c:pt>
                <c:pt idx="1375">
                  <c:v>0days 00:22:55.000000</c:v>
                </c:pt>
                <c:pt idx="1376">
                  <c:v>0days 00:22:56.000000</c:v>
                </c:pt>
                <c:pt idx="1377">
                  <c:v>0days 00:22:57.000000</c:v>
                </c:pt>
                <c:pt idx="1378">
                  <c:v>0days 00:22:58.000000</c:v>
                </c:pt>
                <c:pt idx="1379">
                  <c:v>0days 00:22:59.000000</c:v>
                </c:pt>
                <c:pt idx="1380">
                  <c:v>0days 00:23:00.000000</c:v>
                </c:pt>
                <c:pt idx="1381">
                  <c:v>0days 00:23:01.000000</c:v>
                </c:pt>
                <c:pt idx="1382">
                  <c:v>0days 00:23:02.000000</c:v>
                </c:pt>
                <c:pt idx="1383">
                  <c:v>0days 00:23:03.000000</c:v>
                </c:pt>
                <c:pt idx="1384">
                  <c:v>0days 00:23:04.000000</c:v>
                </c:pt>
                <c:pt idx="1385">
                  <c:v>0days 00:23:05.000000</c:v>
                </c:pt>
                <c:pt idx="1386">
                  <c:v>0days 00:23:06.000000</c:v>
                </c:pt>
                <c:pt idx="1387">
                  <c:v>0days 00:23:07.000000</c:v>
                </c:pt>
                <c:pt idx="1388">
                  <c:v>0days 00:23:08.000000</c:v>
                </c:pt>
                <c:pt idx="1389">
                  <c:v>0days 00:23:09.000000</c:v>
                </c:pt>
                <c:pt idx="1390">
                  <c:v>0days 00:23:10.000000</c:v>
                </c:pt>
                <c:pt idx="1391">
                  <c:v>0days 00:23:11.000000</c:v>
                </c:pt>
                <c:pt idx="1392">
                  <c:v>0days 00:23:12.000000</c:v>
                </c:pt>
                <c:pt idx="1393">
                  <c:v>0days 00:23:13.000000</c:v>
                </c:pt>
                <c:pt idx="1394">
                  <c:v>0days 00:23:14.000000</c:v>
                </c:pt>
                <c:pt idx="1395">
                  <c:v>0days 00:23:15.000000</c:v>
                </c:pt>
                <c:pt idx="1396">
                  <c:v>0days 00:23:16.000000</c:v>
                </c:pt>
                <c:pt idx="1397">
                  <c:v>0days 00:23:17.000000</c:v>
                </c:pt>
                <c:pt idx="1398">
                  <c:v>0days 00:23:18.000000</c:v>
                </c:pt>
                <c:pt idx="1399">
                  <c:v>0days 00:23:19.000000</c:v>
                </c:pt>
                <c:pt idx="1400">
                  <c:v>0days 00:23:20.000000</c:v>
                </c:pt>
                <c:pt idx="1401">
                  <c:v>0days 00:23:21.000000</c:v>
                </c:pt>
                <c:pt idx="1402">
                  <c:v>0days 00:23:22.000000</c:v>
                </c:pt>
                <c:pt idx="1403">
                  <c:v>0days 00:23:23.000000</c:v>
                </c:pt>
                <c:pt idx="1404">
                  <c:v>0days 00:23:24.000000</c:v>
                </c:pt>
                <c:pt idx="1405">
                  <c:v>0days 00:23:25.000000</c:v>
                </c:pt>
                <c:pt idx="1406">
                  <c:v>0days 00:23:26.000000</c:v>
                </c:pt>
                <c:pt idx="1407">
                  <c:v>0days 00:23:27.000000</c:v>
                </c:pt>
                <c:pt idx="1408">
                  <c:v>0days 00:23:28.000000</c:v>
                </c:pt>
                <c:pt idx="1409">
                  <c:v>0days 00:23:29.000000</c:v>
                </c:pt>
                <c:pt idx="1410">
                  <c:v>0days 00:23:30.000000</c:v>
                </c:pt>
                <c:pt idx="1411">
                  <c:v>0days 00:23:31.000000</c:v>
                </c:pt>
                <c:pt idx="1412">
                  <c:v>0days 00:23:32.000000</c:v>
                </c:pt>
                <c:pt idx="1413">
                  <c:v>0days 00:23:33.000000</c:v>
                </c:pt>
                <c:pt idx="1414">
                  <c:v>0days 00:23:34.000000</c:v>
                </c:pt>
                <c:pt idx="1415">
                  <c:v>0days 00:23:35.000000</c:v>
                </c:pt>
                <c:pt idx="1416">
                  <c:v>0days 00:23:36.000000</c:v>
                </c:pt>
                <c:pt idx="1417">
                  <c:v>0days 00:23:37.000000</c:v>
                </c:pt>
                <c:pt idx="1418">
                  <c:v>0days 00:23:38.000000</c:v>
                </c:pt>
                <c:pt idx="1419">
                  <c:v>0days 00:23:39.000000</c:v>
                </c:pt>
                <c:pt idx="1420">
                  <c:v>0days 00:23:40.000000</c:v>
                </c:pt>
                <c:pt idx="1421">
                  <c:v>0days 00:23:41.000000</c:v>
                </c:pt>
                <c:pt idx="1422">
                  <c:v>0days 00:23:42.000000</c:v>
                </c:pt>
                <c:pt idx="1423">
                  <c:v>0days 00:23:43.000000</c:v>
                </c:pt>
                <c:pt idx="1424">
                  <c:v>0days 00:23:44.000000</c:v>
                </c:pt>
                <c:pt idx="1425">
                  <c:v>0days 00:23:45.000000</c:v>
                </c:pt>
                <c:pt idx="1426">
                  <c:v>0days 00:23:46.000000</c:v>
                </c:pt>
                <c:pt idx="1427">
                  <c:v>0days 00:23:47.000000</c:v>
                </c:pt>
                <c:pt idx="1428">
                  <c:v>0days 00:23:48.000000</c:v>
                </c:pt>
                <c:pt idx="1429">
                  <c:v>0days 00:23:49.000000</c:v>
                </c:pt>
                <c:pt idx="1430">
                  <c:v>0days 00:23:50.000000</c:v>
                </c:pt>
                <c:pt idx="1431">
                  <c:v>0days 00:23:51.000000</c:v>
                </c:pt>
                <c:pt idx="1432">
                  <c:v>0days 00:23:52.000000</c:v>
                </c:pt>
                <c:pt idx="1433">
                  <c:v>0days 00:23:53.000000</c:v>
                </c:pt>
                <c:pt idx="1434">
                  <c:v>0days 00:23:54.000000</c:v>
                </c:pt>
                <c:pt idx="1435">
                  <c:v>0days 00:23:55.000000</c:v>
                </c:pt>
                <c:pt idx="1436">
                  <c:v>0days 00:23:56.000000</c:v>
                </c:pt>
                <c:pt idx="1437">
                  <c:v>0days 00:23:57.000000</c:v>
                </c:pt>
                <c:pt idx="1438">
                  <c:v>0days 00:23:58.000000</c:v>
                </c:pt>
                <c:pt idx="1439">
                  <c:v>0days 00:23:59.000000</c:v>
                </c:pt>
                <c:pt idx="1440">
                  <c:v>0days 00:24:00.000000</c:v>
                </c:pt>
                <c:pt idx="1441">
                  <c:v>0days 00:24:01.000000</c:v>
                </c:pt>
                <c:pt idx="1442">
                  <c:v>0days 00:24:02.000000</c:v>
                </c:pt>
                <c:pt idx="1443">
                  <c:v>0days 00:24:03.000000</c:v>
                </c:pt>
                <c:pt idx="1444">
                  <c:v>0days 00:24:04.000000</c:v>
                </c:pt>
                <c:pt idx="1445">
                  <c:v>0days 00:24:05.000000</c:v>
                </c:pt>
                <c:pt idx="1446">
                  <c:v>0days 00:24:06.000000</c:v>
                </c:pt>
                <c:pt idx="1447">
                  <c:v>0days 00:24:07.000000</c:v>
                </c:pt>
                <c:pt idx="1448">
                  <c:v>0days 00:24:08.000000</c:v>
                </c:pt>
                <c:pt idx="1449">
                  <c:v>0days 00:24:09.000000</c:v>
                </c:pt>
                <c:pt idx="1450">
                  <c:v>0days 00:24:10.000000</c:v>
                </c:pt>
                <c:pt idx="1451">
                  <c:v>0days 00:24:11.000000</c:v>
                </c:pt>
                <c:pt idx="1452">
                  <c:v>0days 00:24:12.000000</c:v>
                </c:pt>
                <c:pt idx="1453">
                  <c:v>0days 00:24:13.000000</c:v>
                </c:pt>
                <c:pt idx="1454">
                  <c:v>0days 00:24:14.000000</c:v>
                </c:pt>
                <c:pt idx="1455">
                  <c:v>0days 00:24:15.000000</c:v>
                </c:pt>
                <c:pt idx="1456">
                  <c:v>0days 00:24:16.000000</c:v>
                </c:pt>
                <c:pt idx="1457">
                  <c:v>0days 00:24:17.000000</c:v>
                </c:pt>
                <c:pt idx="1458">
                  <c:v>0days 00:24:18.000000</c:v>
                </c:pt>
                <c:pt idx="1459">
                  <c:v>0days 00:24:19.000000</c:v>
                </c:pt>
                <c:pt idx="1460">
                  <c:v>0days 00:24:20.000000</c:v>
                </c:pt>
                <c:pt idx="1461">
                  <c:v>0days 00:24:21.000000</c:v>
                </c:pt>
                <c:pt idx="1462">
                  <c:v>0days 00:24:22.000000</c:v>
                </c:pt>
                <c:pt idx="1463">
                  <c:v>0days 00:24:23.000000</c:v>
                </c:pt>
                <c:pt idx="1464">
                  <c:v>0days 00:24:24.000000</c:v>
                </c:pt>
                <c:pt idx="1465">
                  <c:v>0days 00:24:25.000000</c:v>
                </c:pt>
                <c:pt idx="1466">
                  <c:v>0days 00:24:26.000000</c:v>
                </c:pt>
                <c:pt idx="1467">
                  <c:v>0days 00:24:27.000000</c:v>
                </c:pt>
                <c:pt idx="1468">
                  <c:v>0days 00:24:28.000000</c:v>
                </c:pt>
                <c:pt idx="1469">
                  <c:v>0days 00:24:29.000000</c:v>
                </c:pt>
                <c:pt idx="1470">
                  <c:v>0days 00:24:30.000000</c:v>
                </c:pt>
                <c:pt idx="1471">
                  <c:v>0days 00:24:31.000000</c:v>
                </c:pt>
                <c:pt idx="1472">
                  <c:v>0days 00:24:32.000000</c:v>
                </c:pt>
                <c:pt idx="1473">
                  <c:v>0days 00:24:33.000000</c:v>
                </c:pt>
                <c:pt idx="1474">
                  <c:v>0days 00:24:34.000000</c:v>
                </c:pt>
                <c:pt idx="1475">
                  <c:v>0days 00:24:35.000000</c:v>
                </c:pt>
                <c:pt idx="1476">
                  <c:v>0days 00:24:36.000000</c:v>
                </c:pt>
                <c:pt idx="1477">
                  <c:v>0days 00:24:37.000000</c:v>
                </c:pt>
                <c:pt idx="1478">
                  <c:v>0days 00:24:38.000000</c:v>
                </c:pt>
                <c:pt idx="1479">
                  <c:v>0days 00:24:39.000000</c:v>
                </c:pt>
                <c:pt idx="1480">
                  <c:v>0days 00:24:40.000000</c:v>
                </c:pt>
                <c:pt idx="1481">
                  <c:v>0days 00:24:41.000000</c:v>
                </c:pt>
                <c:pt idx="1482">
                  <c:v>0days 00:24:42.000000</c:v>
                </c:pt>
                <c:pt idx="1483">
                  <c:v>0days 00:24:43.000000</c:v>
                </c:pt>
                <c:pt idx="1484">
                  <c:v>0days 00:24:44.000000</c:v>
                </c:pt>
                <c:pt idx="1485">
                  <c:v>0days 00:24:45.000000</c:v>
                </c:pt>
                <c:pt idx="1486">
                  <c:v>0days 00:24:46.000000</c:v>
                </c:pt>
                <c:pt idx="1487">
                  <c:v>0days 00:24:47.000000</c:v>
                </c:pt>
                <c:pt idx="1488">
                  <c:v>0days 00:24:48.000000</c:v>
                </c:pt>
                <c:pt idx="1489">
                  <c:v>0days 00:24:49.000000</c:v>
                </c:pt>
                <c:pt idx="1490">
                  <c:v>0days 00:24:50.000000</c:v>
                </c:pt>
                <c:pt idx="1491">
                  <c:v>0days 00:24:51.000000</c:v>
                </c:pt>
                <c:pt idx="1492">
                  <c:v>0days 00:24:52.000000</c:v>
                </c:pt>
                <c:pt idx="1493">
                  <c:v>0days 00:24:53.000000</c:v>
                </c:pt>
                <c:pt idx="1494">
                  <c:v>0days 00:24:54.000000</c:v>
                </c:pt>
                <c:pt idx="1495">
                  <c:v>0days 00:24:55.000000</c:v>
                </c:pt>
                <c:pt idx="1496">
                  <c:v>0days 00:24:56.000000</c:v>
                </c:pt>
                <c:pt idx="1497">
                  <c:v>0days 00:24:57.000000</c:v>
                </c:pt>
                <c:pt idx="1498">
                  <c:v>0days 00:24:58.000000</c:v>
                </c:pt>
                <c:pt idx="1499">
                  <c:v>0days 00:24:59.000000</c:v>
                </c:pt>
                <c:pt idx="1500">
                  <c:v>0days 00:25:00.000000</c:v>
                </c:pt>
                <c:pt idx="1501">
                  <c:v>0days 00:25:01.000000</c:v>
                </c:pt>
                <c:pt idx="1502">
                  <c:v>0days 00:25:02.000000</c:v>
                </c:pt>
                <c:pt idx="1503">
                  <c:v>0days 00:25:03.000000</c:v>
                </c:pt>
                <c:pt idx="1504">
                  <c:v>0days 00:25:04.000000</c:v>
                </c:pt>
                <c:pt idx="1505">
                  <c:v>0days 00:25:05.000000</c:v>
                </c:pt>
                <c:pt idx="1506">
                  <c:v>0days 00:25:06.000000</c:v>
                </c:pt>
                <c:pt idx="1507">
                  <c:v>0days 00:25:07.000000</c:v>
                </c:pt>
                <c:pt idx="1508">
                  <c:v>0days 00:25:08.000000</c:v>
                </c:pt>
                <c:pt idx="1509">
                  <c:v>0days 00:25:09.000000</c:v>
                </c:pt>
                <c:pt idx="1510">
                  <c:v>0days 00:25:10.000000</c:v>
                </c:pt>
                <c:pt idx="1511">
                  <c:v>0days 00:25:11.000000</c:v>
                </c:pt>
                <c:pt idx="1512">
                  <c:v>0days 00:25:12.000000</c:v>
                </c:pt>
                <c:pt idx="1513">
                  <c:v>0days 00:25:13.000000</c:v>
                </c:pt>
                <c:pt idx="1514">
                  <c:v>0days 00:25:14.000000</c:v>
                </c:pt>
                <c:pt idx="1515">
                  <c:v>0days 00:25:15.000000</c:v>
                </c:pt>
                <c:pt idx="1516">
                  <c:v>0days 00:25:16.000000</c:v>
                </c:pt>
                <c:pt idx="1517">
                  <c:v>0days 00:25:17.000000</c:v>
                </c:pt>
                <c:pt idx="1518">
                  <c:v>0days 00:25:18.000000</c:v>
                </c:pt>
                <c:pt idx="1519">
                  <c:v>0days 00:25:19.000000</c:v>
                </c:pt>
                <c:pt idx="1520">
                  <c:v>0days 00:25:20.000000</c:v>
                </c:pt>
                <c:pt idx="1521">
                  <c:v>0days 00:25:21.000000</c:v>
                </c:pt>
                <c:pt idx="1522">
                  <c:v>0days 00:25:22.000000</c:v>
                </c:pt>
                <c:pt idx="1523">
                  <c:v>0days 00:25:23.000000</c:v>
                </c:pt>
                <c:pt idx="1524">
                  <c:v>0days 00:25:24.000000</c:v>
                </c:pt>
                <c:pt idx="1525">
                  <c:v>0days 00:25:25.000000</c:v>
                </c:pt>
                <c:pt idx="1526">
                  <c:v>0days 00:25:26.000000</c:v>
                </c:pt>
                <c:pt idx="1527">
                  <c:v>0days 00:25:27.000000</c:v>
                </c:pt>
                <c:pt idx="1528">
                  <c:v>0days 00:25:28.000000</c:v>
                </c:pt>
                <c:pt idx="1529">
                  <c:v>0days 00:25:29.000000</c:v>
                </c:pt>
                <c:pt idx="1530">
                  <c:v>0days 00:25:30.000000</c:v>
                </c:pt>
                <c:pt idx="1531">
                  <c:v>0days 00:25:31.000000</c:v>
                </c:pt>
                <c:pt idx="1532">
                  <c:v>0days 00:25:32.000000</c:v>
                </c:pt>
                <c:pt idx="1533">
                  <c:v>0days 00:25:33.000000</c:v>
                </c:pt>
                <c:pt idx="1534">
                  <c:v>0days 00:25:34.000000</c:v>
                </c:pt>
                <c:pt idx="1535">
                  <c:v>0days 00:25:35.000000</c:v>
                </c:pt>
                <c:pt idx="1536">
                  <c:v>0days 00:25:36.000000</c:v>
                </c:pt>
                <c:pt idx="1537">
                  <c:v>0days 00:25:37.000000</c:v>
                </c:pt>
                <c:pt idx="1538">
                  <c:v>0days 00:25:38.000000</c:v>
                </c:pt>
                <c:pt idx="1539">
                  <c:v>0days 00:25:39.000000</c:v>
                </c:pt>
                <c:pt idx="1540">
                  <c:v>0days 00:25:40.000000</c:v>
                </c:pt>
                <c:pt idx="1541">
                  <c:v>0days 00:25:41.000000</c:v>
                </c:pt>
                <c:pt idx="1542">
                  <c:v>0days 00:25:42.000000</c:v>
                </c:pt>
                <c:pt idx="1543">
                  <c:v>0days 00:25:43.000000</c:v>
                </c:pt>
                <c:pt idx="1544">
                  <c:v>0days 00:25:44.000000</c:v>
                </c:pt>
                <c:pt idx="1545">
                  <c:v>0days 00:25:45.000000</c:v>
                </c:pt>
                <c:pt idx="1546">
                  <c:v>0days 00:25:46.000000</c:v>
                </c:pt>
                <c:pt idx="1547">
                  <c:v>0days 00:25:47.000000</c:v>
                </c:pt>
                <c:pt idx="1548">
                  <c:v>0days 00:25:48.000000</c:v>
                </c:pt>
                <c:pt idx="1549">
                  <c:v>0days 00:25:49.000000</c:v>
                </c:pt>
                <c:pt idx="1550">
                  <c:v>0days 00:25:50.000000</c:v>
                </c:pt>
                <c:pt idx="1551">
                  <c:v>0days 00:25:51.000000</c:v>
                </c:pt>
                <c:pt idx="1552">
                  <c:v>0days 00:25:52.000000</c:v>
                </c:pt>
                <c:pt idx="1553">
                  <c:v>0days 00:25:53.000000</c:v>
                </c:pt>
                <c:pt idx="1554">
                  <c:v>0days 00:25:54.000000</c:v>
                </c:pt>
                <c:pt idx="1555">
                  <c:v>0days 00:25:55.000000</c:v>
                </c:pt>
                <c:pt idx="1556">
                  <c:v>0days 00:25:56.000000</c:v>
                </c:pt>
                <c:pt idx="1557">
                  <c:v>0days 00:25:57.000000</c:v>
                </c:pt>
                <c:pt idx="1558">
                  <c:v>0days 00:25:58.000000</c:v>
                </c:pt>
                <c:pt idx="1559">
                  <c:v>0days 00:25:59.000000</c:v>
                </c:pt>
                <c:pt idx="1560">
                  <c:v>0days 00:26:00.000000</c:v>
                </c:pt>
                <c:pt idx="1561">
                  <c:v>0days 00:26:01.000000</c:v>
                </c:pt>
                <c:pt idx="1562">
                  <c:v>0days 00:26:02.000000</c:v>
                </c:pt>
                <c:pt idx="1563">
                  <c:v>0days 00:26:03.000000</c:v>
                </c:pt>
                <c:pt idx="1564">
                  <c:v>0days 00:26:04.000000</c:v>
                </c:pt>
                <c:pt idx="1565">
                  <c:v>0days 00:26:05.000000</c:v>
                </c:pt>
                <c:pt idx="1566">
                  <c:v>0days 00:26:06.000000</c:v>
                </c:pt>
                <c:pt idx="1567">
                  <c:v>0days 00:26:07.000000</c:v>
                </c:pt>
                <c:pt idx="1568">
                  <c:v>0days 00:26:08.000000</c:v>
                </c:pt>
                <c:pt idx="1569">
                  <c:v>0days 00:26:09.000000</c:v>
                </c:pt>
                <c:pt idx="1570">
                  <c:v>0days 00:26:10.000000</c:v>
                </c:pt>
                <c:pt idx="1571">
                  <c:v>0days 00:26:11.000000</c:v>
                </c:pt>
                <c:pt idx="1572">
                  <c:v>0days 00:26:12.000000</c:v>
                </c:pt>
                <c:pt idx="1573">
                  <c:v>0days 00:26:13.000000</c:v>
                </c:pt>
                <c:pt idx="1574">
                  <c:v>0days 00:26:14.000000</c:v>
                </c:pt>
                <c:pt idx="1575">
                  <c:v>0days 00:26:15.000000</c:v>
                </c:pt>
                <c:pt idx="1576">
                  <c:v>0days 00:26:16.000000</c:v>
                </c:pt>
                <c:pt idx="1577">
                  <c:v>0days 00:26:17.000000</c:v>
                </c:pt>
                <c:pt idx="1578">
                  <c:v>0days 00:26:18.000000</c:v>
                </c:pt>
                <c:pt idx="1579">
                  <c:v>0days 00:26:19.000000</c:v>
                </c:pt>
                <c:pt idx="1580">
                  <c:v>0days 00:26:20.000000</c:v>
                </c:pt>
                <c:pt idx="1581">
                  <c:v>0days 00:26:21.000000</c:v>
                </c:pt>
                <c:pt idx="1582">
                  <c:v>0days 00:26:22.000000</c:v>
                </c:pt>
                <c:pt idx="1583">
                  <c:v>0days 00:26:23.000000</c:v>
                </c:pt>
                <c:pt idx="1584">
                  <c:v>0days 00:26:24.000000</c:v>
                </c:pt>
                <c:pt idx="1585">
                  <c:v>0days 00:26:25.000000</c:v>
                </c:pt>
                <c:pt idx="1586">
                  <c:v>0days 00:26:26.000000</c:v>
                </c:pt>
                <c:pt idx="1587">
                  <c:v>0days 00:26:27.000000</c:v>
                </c:pt>
                <c:pt idx="1588">
                  <c:v>0days 00:26:28.000000</c:v>
                </c:pt>
                <c:pt idx="1589">
                  <c:v>0days 00:26:29.000000</c:v>
                </c:pt>
                <c:pt idx="1590">
                  <c:v>0days 00:26:30.000000</c:v>
                </c:pt>
                <c:pt idx="1591">
                  <c:v>0days 00:26:31.000000</c:v>
                </c:pt>
                <c:pt idx="1592">
                  <c:v>0days 00:26:32.000000</c:v>
                </c:pt>
                <c:pt idx="1593">
                  <c:v>0days 00:26:33.000000</c:v>
                </c:pt>
                <c:pt idx="1594">
                  <c:v>0days 00:26:34.000000</c:v>
                </c:pt>
                <c:pt idx="1595">
                  <c:v>0days 00:26:35.000000</c:v>
                </c:pt>
                <c:pt idx="1596">
                  <c:v>0days 00:26:36.000000</c:v>
                </c:pt>
                <c:pt idx="1597">
                  <c:v>0days 00:26:37.000000</c:v>
                </c:pt>
                <c:pt idx="1598">
                  <c:v>0days 00:26:38.000000</c:v>
                </c:pt>
                <c:pt idx="1599">
                  <c:v>0days 00:26:39.000000</c:v>
                </c:pt>
                <c:pt idx="1600">
                  <c:v>0days 00:26:40.000000</c:v>
                </c:pt>
                <c:pt idx="1601">
                  <c:v>0days 00:26:41.000000</c:v>
                </c:pt>
                <c:pt idx="1602">
                  <c:v>0days 00:26:42.000000</c:v>
                </c:pt>
                <c:pt idx="1603">
                  <c:v>0days 00:26:43.000000</c:v>
                </c:pt>
                <c:pt idx="1604">
                  <c:v>0days 00:26:44.000000</c:v>
                </c:pt>
                <c:pt idx="1605">
                  <c:v>0days 00:26:45.000000</c:v>
                </c:pt>
                <c:pt idx="1606">
                  <c:v>0days 00:26:46.000000</c:v>
                </c:pt>
                <c:pt idx="1607">
                  <c:v>0days 00:26:47.000000</c:v>
                </c:pt>
                <c:pt idx="1608">
                  <c:v>0days 00:26:48.000000</c:v>
                </c:pt>
                <c:pt idx="1609">
                  <c:v>0days 00:26:49.000000</c:v>
                </c:pt>
                <c:pt idx="1610">
                  <c:v>0days 00:26:50.000000</c:v>
                </c:pt>
                <c:pt idx="1611">
                  <c:v>0days 00:26:51.000000</c:v>
                </c:pt>
                <c:pt idx="1612">
                  <c:v>0days 00:26:52.000000</c:v>
                </c:pt>
                <c:pt idx="1613">
                  <c:v>0days 00:26:53.000000</c:v>
                </c:pt>
                <c:pt idx="1614">
                  <c:v>0days 00:26:54.000000</c:v>
                </c:pt>
                <c:pt idx="1615">
                  <c:v>0days 00:26:55.000000</c:v>
                </c:pt>
                <c:pt idx="1616">
                  <c:v>0days 00:26:56.000000</c:v>
                </c:pt>
                <c:pt idx="1617">
                  <c:v>0days 00:26:57.000000</c:v>
                </c:pt>
                <c:pt idx="1618">
                  <c:v>0days 00:26:58.000000</c:v>
                </c:pt>
                <c:pt idx="1619">
                  <c:v>0days 00:26:59.000000</c:v>
                </c:pt>
                <c:pt idx="1620">
                  <c:v>0days 00:27:00.000000</c:v>
                </c:pt>
                <c:pt idx="1621">
                  <c:v>0days 00:27:01.000000</c:v>
                </c:pt>
                <c:pt idx="1622">
                  <c:v>0days 00:27:02.000000</c:v>
                </c:pt>
                <c:pt idx="1623">
                  <c:v>0days 00:27:03.000000</c:v>
                </c:pt>
                <c:pt idx="1624">
                  <c:v>0days 00:27:04.000000</c:v>
                </c:pt>
                <c:pt idx="1625">
                  <c:v>0days 00:27:05.000000</c:v>
                </c:pt>
                <c:pt idx="1626">
                  <c:v>0days 00:27:06.000000</c:v>
                </c:pt>
                <c:pt idx="1627">
                  <c:v>0days 00:27:07.000000</c:v>
                </c:pt>
                <c:pt idx="1628">
                  <c:v>0days 00:27:08.000000</c:v>
                </c:pt>
                <c:pt idx="1629">
                  <c:v>0days 00:27:09.000000</c:v>
                </c:pt>
                <c:pt idx="1630">
                  <c:v>0days 00:27:10.000000</c:v>
                </c:pt>
                <c:pt idx="1631">
                  <c:v>0days 00:27:11.000000</c:v>
                </c:pt>
                <c:pt idx="1632">
                  <c:v>0days 00:27:12.000000</c:v>
                </c:pt>
                <c:pt idx="1633">
                  <c:v>0days 00:27:13.000000</c:v>
                </c:pt>
                <c:pt idx="1634">
                  <c:v>0days 00:27:14.000000</c:v>
                </c:pt>
                <c:pt idx="1635">
                  <c:v>0days 00:27:15.000000</c:v>
                </c:pt>
                <c:pt idx="1636">
                  <c:v>0days 00:27:16.000000</c:v>
                </c:pt>
                <c:pt idx="1637">
                  <c:v>0days 00:27:17.000000</c:v>
                </c:pt>
                <c:pt idx="1638">
                  <c:v>0days 00:27:18.000000</c:v>
                </c:pt>
                <c:pt idx="1639">
                  <c:v>0days 00:27:19.000000</c:v>
                </c:pt>
                <c:pt idx="1640">
                  <c:v>0days 00:27:20.000000</c:v>
                </c:pt>
                <c:pt idx="1641">
                  <c:v>0days 00:27:21.000000</c:v>
                </c:pt>
                <c:pt idx="1642">
                  <c:v>0days 00:27:22.000000</c:v>
                </c:pt>
                <c:pt idx="1643">
                  <c:v>0days 00:27:23.000000</c:v>
                </c:pt>
                <c:pt idx="1644">
                  <c:v>0days 00:27:24.000000</c:v>
                </c:pt>
                <c:pt idx="1645">
                  <c:v>0days 00:27:25.000000</c:v>
                </c:pt>
                <c:pt idx="1646">
                  <c:v>0days 00:27:26.000000</c:v>
                </c:pt>
                <c:pt idx="1647">
                  <c:v>0days 00:27:27.000000</c:v>
                </c:pt>
                <c:pt idx="1648">
                  <c:v>0days 00:27:28.000000</c:v>
                </c:pt>
                <c:pt idx="1649">
                  <c:v>0days 00:27:29.000000</c:v>
                </c:pt>
                <c:pt idx="1650">
                  <c:v>0days 00:27:30.000000</c:v>
                </c:pt>
                <c:pt idx="1651">
                  <c:v>0days 00:27:31.000000</c:v>
                </c:pt>
                <c:pt idx="1652">
                  <c:v>0days 00:27:32.000000</c:v>
                </c:pt>
                <c:pt idx="1653">
                  <c:v>0days 00:27:33.000000</c:v>
                </c:pt>
                <c:pt idx="1654">
                  <c:v>0days 00:27:34.000000</c:v>
                </c:pt>
                <c:pt idx="1655">
                  <c:v>0days 00:27:35.000000</c:v>
                </c:pt>
                <c:pt idx="1656">
                  <c:v>0days 00:27:36.000000</c:v>
                </c:pt>
                <c:pt idx="1657">
                  <c:v>0days 00:27:37.000000</c:v>
                </c:pt>
                <c:pt idx="1658">
                  <c:v>0days 00:27:38.000000</c:v>
                </c:pt>
                <c:pt idx="1659">
                  <c:v>0days 00:27:39.000000</c:v>
                </c:pt>
                <c:pt idx="1660">
                  <c:v>0days 00:27:40.000000</c:v>
                </c:pt>
                <c:pt idx="1661">
                  <c:v>0days 00:27:41.000000</c:v>
                </c:pt>
                <c:pt idx="1662">
                  <c:v>0days 00:27:42.000000</c:v>
                </c:pt>
                <c:pt idx="1663">
                  <c:v>0days 00:27:43.000000</c:v>
                </c:pt>
                <c:pt idx="1664">
                  <c:v>0days 00:27:44.000000</c:v>
                </c:pt>
                <c:pt idx="1665">
                  <c:v>0days 00:27:45.000000</c:v>
                </c:pt>
                <c:pt idx="1666">
                  <c:v>0days 00:27:46.000000</c:v>
                </c:pt>
                <c:pt idx="1667">
                  <c:v>0days 00:27:47.000000</c:v>
                </c:pt>
                <c:pt idx="1668">
                  <c:v>0days 00:27:48.000000</c:v>
                </c:pt>
                <c:pt idx="1669">
                  <c:v>0days 00:27:49.000000</c:v>
                </c:pt>
                <c:pt idx="1670">
                  <c:v>0days 00:27:50.000000</c:v>
                </c:pt>
                <c:pt idx="1671">
                  <c:v>0days 00:27:51.000000</c:v>
                </c:pt>
                <c:pt idx="1672">
                  <c:v>0days 00:27:52.000000</c:v>
                </c:pt>
                <c:pt idx="1673">
                  <c:v>0days 00:27:53.000000</c:v>
                </c:pt>
                <c:pt idx="1674">
                  <c:v>0days 00:27:54.000000</c:v>
                </c:pt>
                <c:pt idx="1675">
                  <c:v>0days 00:27:55.000000</c:v>
                </c:pt>
                <c:pt idx="1676">
                  <c:v>0days 00:27:56.000000</c:v>
                </c:pt>
                <c:pt idx="1677">
                  <c:v>0days 00:27:57.000000</c:v>
                </c:pt>
                <c:pt idx="1678">
                  <c:v>0days 00:27:58.000000</c:v>
                </c:pt>
                <c:pt idx="1679">
                  <c:v>0days 00:27:59.000000</c:v>
                </c:pt>
                <c:pt idx="1680">
                  <c:v>0days 00:28:00.000000</c:v>
                </c:pt>
                <c:pt idx="1681">
                  <c:v>0days 00:28:01.000000</c:v>
                </c:pt>
                <c:pt idx="1682">
                  <c:v>0days 00:28:02.000000</c:v>
                </c:pt>
                <c:pt idx="1683">
                  <c:v>0days 00:28:03.000000</c:v>
                </c:pt>
                <c:pt idx="1684">
                  <c:v>0days 00:28:04.000000</c:v>
                </c:pt>
                <c:pt idx="1685">
                  <c:v>0days 00:28:05.000000</c:v>
                </c:pt>
                <c:pt idx="1686">
                  <c:v>0days 00:28:06.000000</c:v>
                </c:pt>
                <c:pt idx="1687">
                  <c:v>0days 00:28:07.000000</c:v>
                </c:pt>
                <c:pt idx="1688">
                  <c:v>0days 00:28:08.000000</c:v>
                </c:pt>
                <c:pt idx="1689">
                  <c:v>0days 00:28:09.000000</c:v>
                </c:pt>
                <c:pt idx="1690">
                  <c:v>0days 00:28:10.000000</c:v>
                </c:pt>
                <c:pt idx="1691">
                  <c:v>0days 00:28:11.000000</c:v>
                </c:pt>
                <c:pt idx="1692">
                  <c:v>0days 00:28:12.000000</c:v>
                </c:pt>
                <c:pt idx="1693">
                  <c:v>0days 00:28:13.000000</c:v>
                </c:pt>
                <c:pt idx="1694">
                  <c:v>0days 00:28:14.000000</c:v>
                </c:pt>
                <c:pt idx="1695">
                  <c:v>0days 00:28:15.000000</c:v>
                </c:pt>
                <c:pt idx="1696">
                  <c:v>0days 00:28:16.000000</c:v>
                </c:pt>
                <c:pt idx="1697">
                  <c:v>0days 00:28:17.000000</c:v>
                </c:pt>
                <c:pt idx="1698">
                  <c:v>0days 00:28:18.000000</c:v>
                </c:pt>
                <c:pt idx="1699">
                  <c:v>0days 00:28:19.000000</c:v>
                </c:pt>
                <c:pt idx="1700">
                  <c:v>0days 00:28:20.000000</c:v>
                </c:pt>
                <c:pt idx="1701">
                  <c:v>0days 00:28:21.000000</c:v>
                </c:pt>
                <c:pt idx="1702">
                  <c:v>0days 00:28:22.000000</c:v>
                </c:pt>
                <c:pt idx="1703">
                  <c:v>0days 00:28:23.000000</c:v>
                </c:pt>
                <c:pt idx="1704">
                  <c:v>0days 00:28:24.000000</c:v>
                </c:pt>
                <c:pt idx="1705">
                  <c:v>0days 00:28:25.000000</c:v>
                </c:pt>
                <c:pt idx="1706">
                  <c:v>0days 00:28:26.000000</c:v>
                </c:pt>
                <c:pt idx="1707">
                  <c:v>0days 00:28:27.000000</c:v>
                </c:pt>
                <c:pt idx="1708">
                  <c:v>0days 00:28:28.000000</c:v>
                </c:pt>
                <c:pt idx="1709">
                  <c:v>0days 00:28:29.000000</c:v>
                </c:pt>
                <c:pt idx="1710">
                  <c:v>0days 00:28:30.000000</c:v>
                </c:pt>
                <c:pt idx="1711">
                  <c:v>0days 00:28:31.000000</c:v>
                </c:pt>
                <c:pt idx="1712">
                  <c:v>0days 00:28:32.000000</c:v>
                </c:pt>
                <c:pt idx="1713">
                  <c:v>0days 00:28:33.000000</c:v>
                </c:pt>
                <c:pt idx="1714">
                  <c:v>0days 00:28:34.000000</c:v>
                </c:pt>
                <c:pt idx="1715">
                  <c:v>0days 00:28:35.000000</c:v>
                </c:pt>
                <c:pt idx="1716">
                  <c:v>0days 00:28:36.000000</c:v>
                </c:pt>
                <c:pt idx="1717">
                  <c:v>0days 00:28:37.000000</c:v>
                </c:pt>
                <c:pt idx="1718">
                  <c:v>0days 00:28:38.000000</c:v>
                </c:pt>
                <c:pt idx="1719">
                  <c:v>0days 00:28:39.000000</c:v>
                </c:pt>
                <c:pt idx="1720">
                  <c:v>0days 00:28:40.000000</c:v>
                </c:pt>
                <c:pt idx="1721">
                  <c:v>0days 00:28:41.000000</c:v>
                </c:pt>
                <c:pt idx="1722">
                  <c:v>0days 00:28:42.000000</c:v>
                </c:pt>
                <c:pt idx="1723">
                  <c:v>0days 00:28:43.000000</c:v>
                </c:pt>
                <c:pt idx="1724">
                  <c:v>0days 00:28:44.000000</c:v>
                </c:pt>
                <c:pt idx="1725">
                  <c:v>0days 00:28:45.000000</c:v>
                </c:pt>
                <c:pt idx="1726">
                  <c:v>0days 00:28:46.000000</c:v>
                </c:pt>
                <c:pt idx="1727">
                  <c:v>0days 00:28:47.000000</c:v>
                </c:pt>
                <c:pt idx="1728">
                  <c:v>0days 00:28:48.000000</c:v>
                </c:pt>
                <c:pt idx="1729">
                  <c:v>0days 00:28:49.000000</c:v>
                </c:pt>
                <c:pt idx="1730">
                  <c:v>0days 00:28:50.000000</c:v>
                </c:pt>
                <c:pt idx="1731">
                  <c:v>0days 00:28:51.000000</c:v>
                </c:pt>
                <c:pt idx="1732">
                  <c:v>0days 00:28:52.000000</c:v>
                </c:pt>
                <c:pt idx="1733">
                  <c:v>0days 00:28:53.000000</c:v>
                </c:pt>
                <c:pt idx="1734">
                  <c:v>0days 00:28:54.000000</c:v>
                </c:pt>
                <c:pt idx="1735">
                  <c:v>0days 00:28:55.000000</c:v>
                </c:pt>
                <c:pt idx="1736">
                  <c:v>0days 00:28:56.000000</c:v>
                </c:pt>
                <c:pt idx="1737">
                  <c:v>0days 00:28:57.000000</c:v>
                </c:pt>
                <c:pt idx="1738">
                  <c:v>0days 00:28:58.000000</c:v>
                </c:pt>
                <c:pt idx="1739">
                  <c:v>0days 00:28:59.000000</c:v>
                </c:pt>
                <c:pt idx="1740">
                  <c:v>0days 00:29:00.000000</c:v>
                </c:pt>
                <c:pt idx="1741">
                  <c:v>0days 00:29:01.000000</c:v>
                </c:pt>
                <c:pt idx="1742">
                  <c:v>0days 00:29:02.000000</c:v>
                </c:pt>
                <c:pt idx="1743">
                  <c:v>0days 00:29:03.000000</c:v>
                </c:pt>
                <c:pt idx="1744">
                  <c:v>0days 00:29:04.000000</c:v>
                </c:pt>
                <c:pt idx="1745">
                  <c:v>0days 00:29:05.000000</c:v>
                </c:pt>
                <c:pt idx="1746">
                  <c:v>0days 00:29:06.000000</c:v>
                </c:pt>
                <c:pt idx="1747">
                  <c:v>0days 00:29:07.000000</c:v>
                </c:pt>
                <c:pt idx="1748">
                  <c:v>0days 00:29:08.000000</c:v>
                </c:pt>
                <c:pt idx="1749">
                  <c:v>0days 00:29:09.000000</c:v>
                </c:pt>
                <c:pt idx="1750">
                  <c:v>0days 00:29:10.000000</c:v>
                </c:pt>
                <c:pt idx="1751">
                  <c:v>0days 00:29:11.000000</c:v>
                </c:pt>
                <c:pt idx="1752">
                  <c:v>0days 00:29:12.000000</c:v>
                </c:pt>
                <c:pt idx="1753">
                  <c:v>0days 00:29:13.000000</c:v>
                </c:pt>
                <c:pt idx="1754">
                  <c:v>0days 00:29:14.000000</c:v>
                </c:pt>
                <c:pt idx="1755">
                  <c:v>0days 00:29:15.000000</c:v>
                </c:pt>
                <c:pt idx="1756">
                  <c:v>0days 00:29:16.000000</c:v>
                </c:pt>
                <c:pt idx="1757">
                  <c:v>0days 00:29:17.000000</c:v>
                </c:pt>
                <c:pt idx="1758">
                  <c:v>0days 00:29:18.000000</c:v>
                </c:pt>
                <c:pt idx="1759">
                  <c:v>0days 00:29:19.000000</c:v>
                </c:pt>
                <c:pt idx="1760">
                  <c:v>0days 00:29:20.000000</c:v>
                </c:pt>
                <c:pt idx="1761">
                  <c:v>0days 00:29:21.000000</c:v>
                </c:pt>
                <c:pt idx="1762">
                  <c:v>0days 00:29:22.000000</c:v>
                </c:pt>
                <c:pt idx="1763">
                  <c:v>0days 00:29:23.000000</c:v>
                </c:pt>
                <c:pt idx="1764">
                  <c:v>0days 00:29:24.000000</c:v>
                </c:pt>
                <c:pt idx="1765">
                  <c:v>0days 00:29:25.000000</c:v>
                </c:pt>
                <c:pt idx="1766">
                  <c:v>0days 00:29:26.000000</c:v>
                </c:pt>
                <c:pt idx="1767">
                  <c:v>0days 00:29:27.000000</c:v>
                </c:pt>
                <c:pt idx="1768">
                  <c:v>0days 00:29:28.000000</c:v>
                </c:pt>
                <c:pt idx="1769">
                  <c:v>0days 00:29:29.000000</c:v>
                </c:pt>
                <c:pt idx="1770">
                  <c:v>0days 00:29:30.000000</c:v>
                </c:pt>
                <c:pt idx="1771">
                  <c:v>0days 00:29:31.000000</c:v>
                </c:pt>
                <c:pt idx="1772">
                  <c:v>0days 00:29:32.000000</c:v>
                </c:pt>
                <c:pt idx="1773">
                  <c:v>0days 00:29:33.000000</c:v>
                </c:pt>
                <c:pt idx="1774">
                  <c:v>0days 00:29:34.000000</c:v>
                </c:pt>
                <c:pt idx="1775">
                  <c:v>0days 00:29:35.000000</c:v>
                </c:pt>
                <c:pt idx="1776">
                  <c:v>0days 00:29:36.000000</c:v>
                </c:pt>
                <c:pt idx="1777">
                  <c:v>0days 00:29:37.000000</c:v>
                </c:pt>
                <c:pt idx="1778">
                  <c:v>0days 00:29:38.000000</c:v>
                </c:pt>
                <c:pt idx="1779">
                  <c:v>0days 00:29:39.000000</c:v>
                </c:pt>
                <c:pt idx="1780">
                  <c:v>0days 00:29:40.000000</c:v>
                </c:pt>
                <c:pt idx="1781">
                  <c:v>0days 00:29:41.000000</c:v>
                </c:pt>
                <c:pt idx="1782">
                  <c:v>0days 00:29:42.000000</c:v>
                </c:pt>
                <c:pt idx="1783">
                  <c:v>0days 00:29:43.000000</c:v>
                </c:pt>
                <c:pt idx="1784">
                  <c:v>0days 00:29:44.000000</c:v>
                </c:pt>
                <c:pt idx="1785">
                  <c:v>0days 00:29:45.000000</c:v>
                </c:pt>
                <c:pt idx="1786">
                  <c:v>0days 00:29:46.000000</c:v>
                </c:pt>
                <c:pt idx="1787">
                  <c:v>0days 00:29:47.000000</c:v>
                </c:pt>
                <c:pt idx="1788">
                  <c:v>0days 00:29:48.000000</c:v>
                </c:pt>
                <c:pt idx="1789">
                  <c:v>0days 00:29:49.000000</c:v>
                </c:pt>
                <c:pt idx="1790">
                  <c:v>0days 00:29:50.000000</c:v>
                </c:pt>
                <c:pt idx="1791">
                  <c:v>0days 00:29:51.000000</c:v>
                </c:pt>
                <c:pt idx="1792">
                  <c:v>0days 00:29:52.000000</c:v>
                </c:pt>
                <c:pt idx="1793">
                  <c:v>0days 00:29:53.000000</c:v>
                </c:pt>
                <c:pt idx="1794">
                  <c:v>0days 00:29:54.000000</c:v>
                </c:pt>
                <c:pt idx="1795">
                  <c:v>0days 00:29:55.000000</c:v>
                </c:pt>
                <c:pt idx="1796">
                  <c:v>0days 00:29:56.000000</c:v>
                </c:pt>
                <c:pt idx="1797">
                  <c:v>0days 00:29:57.000000</c:v>
                </c:pt>
                <c:pt idx="1798">
                  <c:v>0days 00:29:58.000000</c:v>
                </c:pt>
                <c:pt idx="1799">
                  <c:v>0days 00:29:59.000000</c:v>
                </c:pt>
                <c:pt idx="1800">
                  <c:v>0days 00:30:00.000000</c:v>
                </c:pt>
                <c:pt idx="1801">
                  <c:v>0days 00:30:01.000000</c:v>
                </c:pt>
                <c:pt idx="1802">
                  <c:v>0days 00:30:02.000000</c:v>
                </c:pt>
                <c:pt idx="1803">
                  <c:v>0days 00:30:03.000000</c:v>
                </c:pt>
                <c:pt idx="1804">
                  <c:v>0days 00:30:04.000000</c:v>
                </c:pt>
                <c:pt idx="1805">
                  <c:v>0days 00:30:05.000000</c:v>
                </c:pt>
                <c:pt idx="1806">
                  <c:v>0days 00:30:06.000000</c:v>
                </c:pt>
                <c:pt idx="1807">
                  <c:v>0days 00:30:07.000000</c:v>
                </c:pt>
                <c:pt idx="1808">
                  <c:v>0days 00:30:08.000000</c:v>
                </c:pt>
                <c:pt idx="1809">
                  <c:v>0days 00:30:09.000000</c:v>
                </c:pt>
                <c:pt idx="1810">
                  <c:v>0days 00:30:10.000000</c:v>
                </c:pt>
                <c:pt idx="1811">
                  <c:v>0days 00:30:11.000000</c:v>
                </c:pt>
                <c:pt idx="1812">
                  <c:v>0days 00:30:12.000000</c:v>
                </c:pt>
                <c:pt idx="1813">
                  <c:v>0days 00:30:13.000000</c:v>
                </c:pt>
                <c:pt idx="1814">
                  <c:v>0days 00:30:14.000000</c:v>
                </c:pt>
                <c:pt idx="1815">
                  <c:v>0days 00:30:15.000000</c:v>
                </c:pt>
                <c:pt idx="1816">
                  <c:v>0days 00:30:16.000000</c:v>
                </c:pt>
                <c:pt idx="1817">
                  <c:v>0days 00:30:17.000000</c:v>
                </c:pt>
                <c:pt idx="1818">
                  <c:v>0days 00:30:18.000000</c:v>
                </c:pt>
                <c:pt idx="1819">
                  <c:v>0days 00:30:19.000000</c:v>
                </c:pt>
                <c:pt idx="1820">
                  <c:v>0days 00:30:20.000000</c:v>
                </c:pt>
                <c:pt idx="1821">
                  <c:v>0days 00:30:21.000000</c:v>
                </c:pt>
                <c:pt idx="1822">
                  <c:v>0days 00:30:22.000000</c:v>
                </c:pt>
                <c:pt idx="1823">
                  <c:v>0days 00:30:23.000000</c:v>
                </c:pt>
                <c:pt idx="1824">
                  <c:v>0days 00:30:24.000000</c:v>
                </c:pt>
                <c:pt idx="1825">
                  <c:v>0days 00:30:25.000000</c:v>
                </c:pt>
                <c:pt idx="1826">
                  <c:v>0days 00:30:26.000000</c:v>
                </c:pt>
                <c:pt idx="1827">
                  <c:v>0days 00:30:27.000000</c:v>
                </c:pt>
                <c:pt idx="1828">
                  <c:v>0days 00:30:28.000000</c:v>
                </c:pt>
                <c:pt idx="1829">
                  <c:v>0days 00:30:29.000000</c:v>
                </c:pt>
                <c:pt idx="1830">
                  <c:v>0days 00:30:30.000000</c:v>
                </c:pt>
                <c:pt idx="1831">
                  <c:v>0days 00:30:31.000000</c:v>
                </c:pt>
                <c:pt idx="1832">
                  <c:v>0days 00:30:32.000000</c:v>
                </c:pt>
                <c:pt idx="1833">
                  <c:v>0days 00:30:33.000000</c:v>
                </c:pt>
                <c:pt idx="1834">
                  <c:v>0days 00:30:34.000000</c:v>
                </c:pt>
                <c:pt idx="1835">
                  <c:v>0days 00:30:35.000000</c:v>
                </c:pt>
                <c:pt idx="1836">
                  <c:v>0days 00:30:36.000000</c:v>
                </c:pt>
                <c:pt idx="1837">
                  <c:v>0days 00:30:37.000000</c:v>
                </c:pt>
                <c:pt idx="1838">
                  <c:v>0days 00:30:38.000000</c:v>
                </c:pt>
                <c:pt idx="1839">
                  <c:v>0days 00:30:39.000000</c:v>
                </c:pt>
                <c:pt idx="1840">
                  <c:v>0days 00:30:40.000000</c:v>
                </c:pt>
                <c:pt idx="1841">
                  <c:v>0days 00:30:41.000000</c:v>
                </c:pt>
                <c:pt idx="1842">
                  <c:v>0days 00:30:42.000000</c:v>
                </c:pt>
                <c:pt idx="1843">
                  <c:v>0days 00:30:43.000000</c:v>
                </c:pt>
                <c:pt idx="1844">
                  <c:v>0days 00:30:44.000000</c:v>
                </c:pt>
                <c:pt idx="1845">
                  <c:v>0days 00:30:45.000000</c:v>
                </c:pt>
                <c:pt idx="1846">
                  <c:v>0days 00:30:46.000000</c:v>
                </c:pt>
                <c:pt idx="1847">
                  <c:v>0days 00:30:47.000000</c:v>
                </c:pt>
                <c:pt idx="1848">
                  <c:v>0days 00:30:48.000000</c:v>
                </c:pt>
                <c:pt idx="1849">
                  <c:v>0days 00:30:49.000000</c:v>
                </c:pt>
                <c:pt idx="1850">
                  <c:v>0days 00:30:50.000000</c:v>
                </c:pt>
                <c:pt idx="1851">
                  <c:v>0days 00:30:51.000000</c:v>
                </c:pt>
                <c:pt idx="1852">
                  <c:v>0days 00:30:52.000000</c:v>
                </c:pt>
                <c:pt idx="1853">
                  <c:v>0days 00:30:53.000000</c:v>
                </c:pt>
                <c:pt idx="1854">
                  <c:v>0days 00:30:54.000000</c:v>
                </c:pt>
                <c:pt idx="1855">
                  <c:v>0days 00:30:55.000000</c:v>
                </c:pt>
                <c:pt idx="1856">
                  <c:v>0days 00:30:56.000000</c:v>
                </c:pt>
                <c:pt idx="1857">
                  <c:v>0days 00:30:57.000000</c:v>
                </c:pt>
                <c:pt idx="1858">
                  <c:v>0days 00:30:58.000000</c:v>
                </c:pt>
                <c:pt idx="1859">
                  <c:v>0days 00:30:59.000000</c:v>
                </c:pt>
                <c:pt idx="1860">
                  <c:v>0days 00:31:00.000000</c:v>
                </c:pt>
                <c:pt idx="1861">
                  <c:v>0days 00:31:01.000000</c:v>
                </c:pt>
                <c:pt idx="1862">
                  <c:v>0days 00:31:02.000000</c:v>
                </c:pt>
                <c:pt idx="1863">
                  <c:v>0days 00:31:03.000000</c:v>
                </c:pt>
                <c:pt idx="1864">
                  <c:v>0days 00:31:04.000000</c:v>
                </c:pt>
                <c:pt idx="1865">
                  <c:v>0days 00:31:05.000000</c:v>
                </c:pt>
                <c:pt idx="1866">
                  <c:v>0days 00:31:06.000000</c:v>
                </c:pt>
                <c:pt idx="1867">
                  <c:v>0days 00:31:07.000000</c:v>
                </c:pt>
                <c:pt idx="1868">
                  <c:v>0days 00:31:08.000000</c:v>
                </c:pt>
                <c:pt idx="1869">
                  <c:v>0days 00:31:09.000000</c:v>
                </c:pt>
                <c:pt idx="1870">
                  <c:v>0days 00:31:10.000000</c:v>
                </c:pt>
                <c:pt idx="1871">
                  <c:v>0days 00:31:11.000000</c:v>
                </c:pt>
                <c:pt idx="1872">
                  <c:v>0days 00:31:12.000000</c:v>
                </c:pt>
                <c:pt idx="1873">
                  <c:v>0days 00:31:13.000000</c:v>
                </c:pt>
                <c:pt idx="1874">
                  <c:v>0days 00:31:14.000000</c:v>
                </c:pt>
                <c:pt idx="1875">
                  <c:v>0days 00:31:15.000000</c:v>
                </c:pt>
                <c:pt idx="1876">
                  <c:v>0days 00:31:16.000000</c:v>
                </c:pt>
                <c:pt idx="1877">
                  <c:v>0days 00:31:17.000000</c:v>
                </c:pt>
                <c:pt idx="1878">
                  <c:v>0days 00:31:18.000000</c:v>
                </c:pt>
                <c:pt idx="1879">
                  <c:v>0days 00:31:19.000000</c:v>
                </c:pt>
                <c:pt idx="1880">
                  <c:v>0days 00:31:20.000000</c:v>
                </c:pt>
                <c:pt idx="1881">
                  <c:v>0days 00:31:21.000000</c:v>
                </c:pt>
                <c:pt idx="1882">
                  <c:v>0days 00:31:22.000000</c:v>
                </c:pt>
                <c:pt idx="1883">
                  <c:v>0days 00:31:23.000000</c:v>
                </c:pt>
                <c:pt idx="1884">
                  <c:v>0days 00:31:24.000000</c:v>
                </c:pt>
                <c:pt idx="1885">
                  <c:v>0days 00:31:25.000000</c:v>
                </c:pt>
                <c:pt idx="1886">
                  <c:v>0days 00:31:26.000000</c:v>
                </c:pt>
                <c:pt idx="1887">
                  <c:v>0days 00:31:27.000000</c:v>
                </c:pt>
                <c:pt idx="1888">
                  <c:v>0days 00:31:28.000000</c:v>
                </c:pt>
                <c:pt idx="1889">
                  <c:v>0days 00:31:29.000000</c:v>
                </c:pt>
                <c:pt idx="1890">
                  <c:v>0days 00:31:30.000000</c:v>
                </c:pt>
                <c:pt idx="1891">
                  <c:v>0days 00:31:31.000000</c:v>
                </c:pt>
                <c:pt idx="1892">
                  <c:v>0days 00:31:32.000000</c:v>
                </c:pt>
                <c:pt idx="1893">
                  <c:v>0days 00:31:33.000000</c:v>
                </c:pt>
                <c:pt idx="1894">
                  <c:v>0days 00:31:34.000000</c:v>
                </c:pt>
                <c:pt idx="1895">
                  <c:v>0days 00:31:35.000000</c:v>
                </c:pt>
                <c:pt idx="1896">
                  <c:v>0days 00:31:36.000000</c:v>
                </c:pt>
                <c:pt idx="1897">
                  <c:v>0days 00:31:37.000000</c:v>
                </c:pt>
                <c:pt idx="1898">
                  <c:v>0days 00:31:38.000000</c:v>
                </c:pt>
                <c:pt idx="1899">
                  <c:v>0days 00:31:39.000000</c:v>
                </c:pt>
                <c:pt idx="1900">
                  <c:v>0days 00:31:40.000000</c:v>
                </c:pt>
                <c:pt idx="1901">
                  <c:v>0days 00:31:41.000000</c:v>
                </c:pt>
                <c:pt idx="1902">
                  <c:v>0days 00:31:42.000000</c:v>
                </c:pt>
                <c:pt idx="1903">
                  <c:v>0days 00:31:43.000000</c:v>
                </c:pt>
                <c:pt idx="1904">
                  <c:v>0days 00:31:44.000000</c:v>
                </c:pt>
                <c:pt idx="1905">
                  <c:v>0days 00:31:45.000000</c:v>
                </c:pt>
                <c:pt idx="1906">
                  <c:v>0days 00:31:46.000000</c:v>
                </c:pt>
                <c:pt idx="1907">
                  <c:v>0days 00:31:47.000000</c:v>
                </c:pt>
                <c:pt idx="1908">
                  <c:v>0days 00:31:48.000000</c:v>
                </c:pt>
                <c:pt idx="1909">
                  <c:v>0days 00:31:49.000000</c:v>
                </c:pt>
                <c:pt idx="1910">
                  <c:v>0days 00:31:50.000000</c:v>
                </c:pt>
                <c:pt idx="1911">
                  <c:v>0days 00:31:51.000000</c:v>
                </c:pt>
                <c:pt idx="1912">
                  <c:v>0days 00:31:52.000000</c:v>
                </c:pt>
                <c:pt idx="1913">
                  <c:v>0days 00:31:53.000000</c:v>
                </c:pt>
                <c:pt idx="1914">
                  <c:v>0days 00:31:54.000000</c:v>
                </c:pt>
                <c:pt idx="1915">
                  <c:v>0days 00:31:55.000000</c:v>
                </c:pt>
                <c:pt idx="1916">
                  <c:v>0days 00:31:56.000000</c:v>
                </c:pt>
                <c:pt idx="1917">
                  <c:v>0days 00:31:57.000000</c:v>
                </c:pt>
                <c:pt idx="1918">
                  <c:v>0days 00:31:58.000000</c:v>
                </c:pt>
                <c:pt idx="1919">
                  <c:v>0days 00:31:59.000000</c:v>
                </c:pt>
                <c:pt idx="1920">
                  <c:v>0days 00:32:00.000000</c:v>
                </c:pt>
                <c:pt idx="1921">
                  <c:v>0days 00:32:01.000000</c:v>
                </c:pt>
                <c:pt idx="1922">
                  <c:v>0days 00:32:02.000000</c:v>
                </c:pt>
                <c:pt idx="1923">
                  <c:v>0days 00:32:03.000000</c:v>
                </c:pt>
                <c:pt idx="1924">
                  <c:v>0days 00:32:04.000000</c:v>
                </c:pt>
                <c:pt idx="1925">
                  <c:v>0days 00:32:05.000000</c:v>
                </c:pt>
                <c:pt idx="1926">
                  <c:v>0days 00:32:06.000000</c:v>
                </c:pt>
                <c:pt idx="1927">
                  <c:v>0days 00:32:07.000000</c:v>
                </c:pt>
                <c:pt idx="1928">
                  <c:v>0days 00:32:08.000000</c:v>
                </c:pt>
                <c:pt idx="1929">
                  <c:v>0days 00:32:09.000000</c:v>
                </c:pt>
                <c:pt idx="1930">
                  <c:v>0days 00:32:10.000000</c:v>
                </c:pt>
                <c:pt idx="1931">
                  <c:v>0days 00:32:11.000000</c:v>
                </c:pt>
                <c:pt idx="1932">
                  <c:v>0days 00:32:12.000000</c:v>
                </c:pt>
                <c:pt idx="1933">
                  <c:v>0days 00:32:13.000000</c:v>
                </c:pt>
                <c:pt idx="1934">
                  <c:v>0days 00:32:14.000000</c:v>
                </c:pt>
                <c:pt idx="1935">
                  <c:v>0days 00:32:15.000000</c:v>
                </c:pt>
                <c:pt idx="1936">
                  <c:v>0days 00:32:16.000000</c:v>
                </c:pt>
                <c:pt idx="1937">
                  <c:v>0days 00:32:17.000000</c:v>
                </c:pt>
                <c:pt idx="1938">
                  <c:v>0days 00:32:18.000000</c:v>
                </c:pt>
                <c:pt idx="1939">
                  <c:v>0days 00:32:19.000000</c:v>
                </c:pt>
                <c:pt idx="1940">
                  <c:v>0days 00:32:20.000000</c:v>
                </c:pt>
                <c:pt idx="1941">
                  <c:v>0days 00:32:21.000000</c:v>
                </c:pt>
                <c:pt idx="1942">
                  <c:v>0days 00:32:22.000000</c:v>
                </c:pt>
                <c:pt idx="1943">
                  <c:v>0days 00:32:23.000000</c:v>
                </c:pt>
                <c:pt idx="1944">
                  <c:v>0days 00:32:24.000000</c:v>
                </c:pt>
                <c:pt idx="1945">
                  <c:v>0days 00:32:25.000000</c:v>
                </c:pt>
                <c:pt idx="1946">
                  <c:v>0days 00:32:26.000000</c:v>
                </c:pt>
                <c:pt idx="1947">
                  <c:v>0days 00:32:27.000000</c:v>
                </c:pt>
                <c:pt idx="1948">
                  <c:v>0days 00:32:28.000000</c:v>
                </c:pt>
                <c:pt idx="1949">
                  <c:v>0days 00:32:29.000000</c:v>
                </c:pt>
                <c:pt idx="1950">
                  <c:v>0days 00:32:30.000000</c:v>
                </c:pt>
                <c:pt idx="1951">
                  <c:v>0days 00:32:31.000000</c:v>
                </c:pt>
                <c:pt idx="1952">
                  <c:v>0days 00:32:32.000000</c:v>
                </c:pt>
                <c:pt idx="1953">
                  <c:v>0days 00:32:33.000000</c:v>
                </c:pt>
                <c:pt idx="1954">
                  <c:v>0days 00:32:34.000000</c:v>
                </c:pt>
                <c:pt idx="1955">
                  <c:v>0days 00:32:35.000000</c:v>
                </c:pt>
                <c:pt idx="1956">
                  <c:v>0days 00:32:36.000000</c:v>
                </c:pt>
                <c:pt idx="1957">
                  <c:v>0days 00:32:37.000000</c:v>
                </c:pt>
                <c:pt idx="1958">
                  <c:v>0days 00:32:38.000000</c:v>
                </c:pt>
                <c:pt idx="1959">
                  <c:v>0days 00:32:39.000000</c:v>
                </c:pt>
                <c:pt idx="1960">
                  <c:v>0days 00:32:40.000000</c:v>
                </c:pt>
                <c:pt idx="1961">
                  <c:v>0days 00:32:41.000000</c:v>
                </c:pt>
                <c:pt idx="1962">
                  <c:v>0days 00:32:42.000000</c:v>
                </c:pt>
                <c:pt idx="1963">
                  <c:v>0days 00:32:43.000000</c:v>
                </c:pt>
                <c:pt idx="1964">
                  <c:v>0days 00:32:44.000000</c:v>
                </c:pt>
                <c:pt idx="1965">
                  <c:v>0days 00:32:45.000000</c:v>
                </c:pt>
                <c:pt idx="1966">
                  <c:v>0days 00:32:46.000000</c:v>
                </c:pt>
                <c:pt idx="1967">
                  <c:v>0days 00:32:47.000000</c:v>
                </c:pt>
                <c:pt idx="1968">
                  <c:v>0days 00:32:48.000000</c:v>
                </c:pt>
                <c:pt idx="1969">
                  <c:v>0days 00:32:49.000000</c:v>
                </c:pt>
                <c:pt idx="1970">
                  <c:v>0days 00:32:50.000000</c:v>
                </c:pt>
                <c:pt idx="1971">
                  <c:v>0days 00:32:51.000000</c:v>
                </c:pt>
                <c:pt idx="1972">
                  <c:v>0days 00:32:52.000000</c:v>
                </c:pt>
                <c:pt idx="1973">
                  <c:v>0days 00:32:53.000000</c:v>
                </c:pt>
                <c:pt idx="1974">
                  <c:v>0days 00:32:54.000000</c:v>
                </c:pt>
                <c:pt idx="1975">
                  <c:v>0days 00:32:55.000000</c:v>
                </c:pt>
                <c:pt idx="1976">
                  <c:v>0days 00:32:56.000000</c:v>
                </c:pt>
                <c:pt idx="1977">
                  <c:v>0days 00:32:57.000000</c:v>
                </c:pt>
                <c:pt idx="1978">
                  <c:v>0days 00:32:58.000000</c:v>
                </c:pt>
                <c:pt idx="1979">
                  <c:v>0days 00:32:59.000000</c:v>
                </c:pt>
                <c:pt idx="1980">
                  <c:v>0days 00:33:00.000000</c:v>
                </c:pt>
                <c:pt idx="1981">
                  <c:v>0days 00:33:01.000000</c:v>
                </c:pt>
                <c:pt idx="1982">
                  <c:v>0days 00:33:02.000000</c:v>
                </c:pt>
                <c:pt idx="1983">
                  <c:v>0days 00:33:03.000000</c:v>
                </c:pt>
                <c:pt idx="1984">
                  <c:v>0days 00:33:04.000000</c:v>
                </c:pt>
                <c:pt idx="1985">
                  <c:v>0days 00:33:05.000000</c:v>
                </c:pt>
                <c:pt idx="1986">
                  <c:v>0days 00:33:06.000000</c:v>
                </c:pt>
                <c:pt idx="1987">
                  <c:v>0days 00:33:07.000000</c:v>
                </c:pt>
                <c:pt idx="1988">
                  <c:v>0days 00:33:08.000000</c:v>
                </c:pt>
                <c:pt idx="1989">
                  <c:v>0days 00:33:09.000000</c:v>
                </c:pt>
                <c:pt idx="1990">
                  <c:v>0days 00:33:10.000000</c:v>
                </c:pt>
                <c:pt idx="1991">
                  <c:v>0days 00:33:11.000000</c:v>
                </c:pt>
                <c:pt idx="1992">
                  <c:v>0days 00:33:12.000000</c:v>
                </c:pt>
                <c:pt idx="1993">
                  <c:v>0days 00:33:13.000000</c:v>
                </c:pt>
                <c:pt idx="1994">
                  <c:v>0days 00:33:14.000000</c:v>
                </c:pt>
                <c:pt idx="1995">
                  <c:v>0days 00:33:15.000000</c:v>
                </c:pt>
                <c:pt idx="1996">
                  <c:v>0days 00:33:16.000000</c:v>
                </c:pt>
                <c:pt idx="1997">
                  <c:v>0days 00:33:17.000000</c:v>
                </c:pt>
                <c:pt idx="1998">
                  <c:v>0days 00:33:18.000000</c:v>
                </c:pt>
                <c:pt idx="1999">
                  <c:v>0days 00:33:19.000000</c:v>
                </c:pt>
                <c:pt idx="2000">
                  <c:v>0days 00:33:20.000000</c:v>
                </c:pt>
                <c:pt idx="2001">
                  <c:v>0days 00:33:21.000000</c:v>
                </c:pt>
                <c:pt idx="2002">
                  <c:v>0days 00:33:22.000000</c:v>
                </c:pt>
                <c:pt idx="2003">
                  <c:v>0days 00:33:23.000000</c:v>
                </c:pt>
                <c:pt idx="2004">
                  <c:v>0days 00:33:24.000000</c:v>
                </c:pt>
                <c:pt idx="2005">
                  <c:v>0days 00:33:25.000000</c:v>
                </c:pt>
                <c:pt idx="2006">
                  <c:v>0days 00:33:26.000000</c:v>
                </c:pt>
                <c:pt idx="2007">
                  <c:v>0days 00:33:27.000000</c:v>
                </c:pt>
                <c:pt idx="2008">
                  <c:v>0days 00:33:28.000000</c:v>
                </c:pt>
                <c:pt idx="2009">
                  <c:v>0days 00:33:29.000000</c:v>
                </c:pt>
                <c:pt idx="2010">
                  <c:v>0days 00:33:30.000000</c:v>
                </c:pt>
                <c:pt idx="2011">
                  <c:v>0days 00:33:31.000000</c:v>
                </c:pt>
                <c:pt idx="2012">
                  <c:v>0days 00:33:32.000000</c:v>
                </c:pt>
                <c:pt idx="2013">
                  <c:v>0days 00:33:33.000000</c:v>
                </c:pt>
                <c:pt idx="2014">
                  <c:v>0days 00:33:34.000000</c:v>
                </c:pt>
                <c:pt idx="2015">
                  <c:v>0days 00:33:35.000000</c:v>
                </c:pt>
                <c:pt idx="2016">
                  <c:v>0days 00:33:36.000000</c:v>
                </c:pt>
                <c:pt idx="2017">
                  <c:v>0days 00:33:37.000000</c:v>
                </c:pt>
                <c:pt idx="2018">
                  <c:v>0days 00:33:38.000000</c:v>
                </c:pt>
                <c:pt idx="2019">
                  <c:v>0days 00:33:39.000000</c:v>
                </c:pt>
                <c:pt idx="2020">
                  <c:v>0days 00:33:40.000000</c:v>
                </c:pt>
                <c:pt idx="2021">
                  <c:v>0days 00:33:41.000000</c:v>
                </c:pt>
                <c:pt idx="2022">
                  <c:v>0days 00:33:42.000000</c:v>
                </c:pt>
                <c:pt idx="2023">
                  <c:v>0days 00:33:43.000000</c:v>
                </c:pt>
                <c:pt idx="2024">
                  <c:v>0days 00:33:44.000000</c:v>
                </c:pt>
                <c:pt idx="2025">
                  <c:v>0days 00:33:45.000000</c:v>
                </c:pt>
                <c:pt idx="2026">
                  <c:v>0days 00:33:46.000000</c:v>
                </c:pt>
                <c:pt idx="2027">
                  <c:v>0days 00:33:47.000000</c:v>
                </c:pt>
                <c:pt idx="2028">
                  <c:v>0days 00:33:48.000000</c:v>
                </c:pt>
                <c:pt idx="2029">
                  <c:v>0days 00:33:49.000000</c:v>
                </c:pt>
                <c:pt idx="2030">
                  <c:v>0days 00:33:50.000000</c:v>
                </c:pt>
                <c:pt idx="2031">
                  <c:v>0days 00:33:51.000000</c:v>
                </c:pt>
                <c:pt idx="2032">
                  <c:v>0days 00:33:52.000000</c:v>
                </c:pt>
                <c:pt idx="2033">
                  <c:v>0days 00:33:53.000000</c:v>
                </c:pt>
                <c:pt idx="2034">
                  <c:v>0days 00:33:54.000000</c:v>
                </c:pt>
                <c:pt idx="2035">
                  <c:v>0days 00:33:55.000000</c:v>
                </c:pt>
                <c:pt idx="2036">
                  <c:v>0days 00:33:56.000000</c:v>
                </c:pt>
                <c:pt idx="2037">
                  <c:v>0days 00:33:57.000000</c:v>
                </c:pt>
                <c:pt idx="2038">
                  <c:v>0days 00:33:58.000000</c:v>
                </c:pt>
                <c:pt idx="2039">
                  <c:v>0days 00:33:59.000000</c:v>
                </c:pt>
                <c:pt idx="2040">
                  <c:v>0days 00:34:00.000000</c:v>
                </c:pt>
                <c:pt idx="2041">
                  <c:v>0days 00:34:01.000000</c:v>
                </c:pt>
                <c:pt idx="2042">
                  <c:v>0days 00:34:02.000000</c:v>
                </c:pt>
                <c:pt idx="2043">
                  <c:v>0days 00:34:03.000000</c:v>
                </c:pt>
                <c:pt idx="2044">
                  <c:v>0days 00:34:04.000000</c:v>
                </c:pt>
                <c:pt idx="2045">
                  <c:v>0days 00:34:05.000000</c:v>
                </c:pt>
                <c:pt idx="2046">
                  <c:v>0days 00:34:06.000000</c:v>
                </c:pt>
                <c:pt idx="2047">
                  <c:v>0days 00:34:07.000000</c:v>
                </c:pt>
                <c:pt idx="2048">
                  <c:v>0days 00:34:08.000000</c:v>
                </c:pt>
                <c:pt idx="2049">
                  <c:v>0days 00:34:09.000000</c:v>
                </c:pt>
                <c:pt idx="2050">
                  <c:v>0days 00:34:10.000000</c:v>
                </c:pt>
                <c:pt idx="2051">
                  <c:v>0days 00:34:11.000000</c:v>
                </c:pt>
                <c:pt idx="2052">
                  <c:v>0days 00:34:12.000000</c:v>
                </c:pt>
                <c:pt idx="2053">
                  <c:v>0days 00:34:13.000000</c:v>
                </c:pt>
                <c:pt idx="2054">
                  <c:v>0days 00:34:14.000000</c:v>
                </c:pt>
                <c:pt idx="2055">
                  <c:v>0days 00:34:15.000000</c:v>
                </c:pt>
                <c:pt idx="2056">
                  <c:v>0days 00:34:16.000000</c:v>
                </c:pt>
                <c:pt idx="2057">
                  <c:v>0days 00:34:17.000000</c:v>
                </c:pt>
                <c:pt idx="2058">
                  <c:v>0days 00:34:18.000000</c:v>
                </c:pt>
                <c:pt idx="2059">
                  <c:v>0days 00:34:19.000000</c:v>
                </c:pt>
                <c:pt idx="2060">
                  <c:v>0days 00:34:20.000000</c:v>
                </c:pt>
                <c:pt idx="2061">
                  <c:v>0days 00:34:21.000000</c:v>
                </c:pt>
                <c:pt idx="2062">
                  <c:v>0days 00:34:22.000000</c:v>
                </c:pt>
                <c:pt idx="2063">
                  <c:v>0days 00:34:23.000000</c:v>
                </c:pt>
                <c:pt idx="2064">
                  <c:v>0days 00:34:24.000000</c:v>
                </c:pt>
                <c:pt idx="2065">
                  <c:v>0days 00:34:25.000000</c:v>
                </c:pt>
                <c:pt idx="2066">
                  <c:v>0days 00:34:26.000000</c:v>
                </c:pt>
                <c:pt idx="2067">
                  <c:v>0days 00:34:27.000000</c:v>
                </c:pt>
                <c:pt idx="2068">
                  <c:v>0days 00:34:28.000000</c:v>
                </c:pt>
                <c:pt idx="2069">
                  <c:v>0days 00:34:29.000000</c:v>
                </c:pt>
                <c:pt idx="2070">
                  <c:v>0days 00:34:30.000000</c:v>
                </c:pt>
                <c:pt idx="2071">
                  <c:v>0days 00:34:31.000000</c:v>
                </c:pt>
                <c:pt idx="2072">
                  <c:v>0days 00:34:32.000000</c:v>
                </c:pt>
                <c:pt idx="2073">
                  <c:v>0days 00:34:33.000000</c:v>
                </c:pt>
                <c:pt idx="2074">
                  <c:v>0days 00:34:34.000000</c:v>
                </c:pt>
                <c:pt idx="2075">
                  <c:v>0days 00:34:35.000000</c:v>
                </c:pt>
                <c:pt idx="2076">
                  <c:v>0days 00:34:36.000000</c:v>
                </c:pt>
                <c:pt idx="2077">
                  <c:v>0days 00:34:37.000000</c:v>
                </c:pt>
                <c:pt idx="2078">
                  <c:v>0days 00:34:38.000000</c:v>
                </c:pt>
                <c:pt idx="2079">
                  <c:v>0days 00:34:39.000000</c:v>
                </c:pt>
                <c:pt idx="2080">
                  <c:v>0days 00:34:40.000000</c:v>
                </c:pt>
                <c:pt idx="2081">
                  <c:v>0days 00:34:41.000000</c:v>
                </c:pt>
                <c:pt idx="2082">
                  <c:v>0days 00:34:42.000000</c:v>
                </c:pt>
                <c:pt idx="2083">
                  <c:v>0days 00:34:43.000000</c:v>
                </c:pt>
                <c:pt idx="2084">
                  <c:v>0days 00:34:44.000000</c:v>
                </c:pt>
                <c:pt idx="2085">
                  <c:v>0days 00:34:45.000000</c:v>
                </c:pt>
                <c:pt idx="2086">
                  <c:v>0days 00:34:46.000000</c:v>
                </c:pt>
                <c:pt idx="2087">
                  <c:v>0days 00:34:47.000000</c:v>
                </c:pt>
                <c:pt idx="2088">
                  <c:v>0days 00:34:48.000000</c:v>
                </c:pt>
                <c:pt idx="2089">
                  <c:v>0days 00:34:49.000000</c:v>
                </c:pt>
                <c:pt idx="2090">
                  <c:v>0days 00:34:50.000000</c:v>
                </c:pt>
                <c:pt idx="2091">
                  <c:v>0days 00:34:51.000000</c:v>
                </c:pt>
                <c:pt idx="2092">
                  <c:v>0days 00:34:52.000000</c:v>
                </c:pt>
                <c:pt idx="2093">
                  <c:v>0days 00:34:53.000000</c:v>
                </c:pt>
                <c:pt idx="2094">
                  <c:v>0days 00:34:54.000000</c:v>
                </c:pt>
                <c:pt idx="2095">
                  <c:v>0days 00:34:55.000000</c:v>
                </c:pt>
                <c:pt idx="2096">
                  <c:v>0days 00:34:56.000000</c:v>
                </c:pt>
                <c:pt idx="2097">
                  <c:v>0days 00:34:57.000000</c:v>
                </c:pt>
                <c:pt idx="2098">
                  <c:v>0days 00:34:58.000000</c:v>
                </c:pt>
                <c:pt idx="2099">
                  <c:v>0days 00:34:59.000000</c:v>
                </c:pt>
                <c:pt idx="2100">
                  <c:v>0days 00:35:00.000000</c:v>
                </c:pt>
                <c:pt idx="2101">
                  <c:v>0days 00:35:01.000000</c:v>
                </c:pt>
                <c:pt idx="2102">
                  <c:v>0days 00:35:02.000000</c:v>
                </c:pt>
                <c:pt idx="2103">
                  <c:v>0days 00:35:03.000000</c:v>
                </c:pt>
                <c:pt idx="2104">
                  <c:v>0days 00:35:04.000000</c:v>
                </c:pt>
                <c:pt idx="2105">
                  <c:v>0days 00:35:05.000000</c:v>
                </c:pt>
                <c:pt idx="2106">
                  <c:v>0days 00:35:06.000000</c:v>
                </c:pt>
                <c:pt idx="2107">
                  <c:v>0days 00:35:07.000000</c:v>
                </c:pt>
                <c:pt idx="2108">
                  <c:v>0days 00:35:08.000000</c:v>
                </c:pt>
                <c:pt idx="2109">
                  <c:v>0days 00:35:09.000000</c:v>
                </c:pt>
                <c:pt idx="2110">
                  <c:v>0days 00:35:10.000000</c:v>
                </c:pt>
                <c:pt idx="2111">
                  <c:v>0days 00:35:11.000000</c:v>
                </c:pt>
                <c:pt idx="2112">
                  <c:v>0days 00:35:12.000000</c:v>
                </c:pt>
                <c:pt idx="2113">
                  <c:v>0days 00:35:13.000000</c:v>
                </c:pt>
                <c:pt idx="2114">
                  <c:v>0days 00:35:14.000000</c:v>
                </c:pt>
                <c:pt idx="2115">
                  <c:v>0days 00:35:15.000000</c:v>
                </c:pt>
                <c:pt idx="2116">
                  <c:v>0days 00:35:16.000000</c:v>
                </c:pt>
                <c:pt idx="2117">
                  <c:v>0days 00:35:17.000000</c:v>
                </c:pt>
                <c:pt idx="2118">
                  <c:v>0days 00:35:18.000000</c:v>
                </c:pt>
                <c:pt idx="2119">
                  <c:v>0days 00:35:19.000000</c:v>
                </c:pt>
                <c:pt idx="2120">
                  <c:v>0days 00:35:20.000000</c:v>
                </c:pt>
                <c:pt idx="2121">
                  <c:v>0days 00:35:21.000000</c:v>
                </c:pt>
                <c:pt idx="2122">
                  <c:v>0days 00:35:22.000000</c:v>
                </c:pt>
                <c:pt idx="2123">
                  <c:v>0days 00:35:23.000000</c:v>
                </c:pt>
                <c:pt idx="2124">
                  <c:v>0days 00:35:24.000000</c:v>
                </c:pt>
                <c:pt idx="2125">
                  <c:v>0days 00:35:25.000000</c:v>
                </c:pt>
                <c:pt idx="2126">
                  <c:v>0days 00:35:26.000000</c:v>
                </c:pt>
                <c:pt idx="2127">
                  <c:v>0days 00:35:27.000000</c:v>
                </c:pt>
                <c:pt idx="2128">
                  <c:v>0days 00:35:28.000000</c:v>
                </c:pt>
                <c:pt idx="2129">
                  <c:v>0days 00:35:29.000000</c:v>
                </c:pt>
                <c:pt idx="2130">
                  <c:v>0days 00:35:30.000000</c:v>
                </c:pt>
                <c:pt idx="2131">
                  <c:v>0days 00:35:31.000000</c:v>
                </c:pt>
                <c:pt idx="2132">
                  <c:v>0days 00:35:32.000000</c:v>
                </c:pt>
                <c:pt idx="2133">
                  <c:v>0days 00:35:33.000000</c:v>
                </c:pt>
                <c:pt idx="2134">
                  <c:v>0days 00:35:34.000000</c:v>
                </c:pt>
                <c:pt idx="2135">
                  <c:v>0days 00:35:35.000000</c:v>
                </c:pt>
                <c:pt idx="2136">
                  <c:v>0days 00:35:36.000000</c:v>
                </c:pt>
                <c:pt idx="2137">
                  <c:v>0days 00:35:37.000000</c:v>
                </c:pt>
                <c:pt idx="2138">
                  <c:v>0days 00:35:38.000000</c:v>
                </c:pt>
                <c:pt idx="2139">
                  <c:v>0days 00:35:39.000000</c:v>
                </c:pt>
                <c:pt idx="2140">
                  <c:v>0days 00:35:40.000000</c:v>
                </c:pt>
                <c:pt idx="2141">
                  <c:v>0days 00:35:41.000000</c:v>
                </c:pt>
                <c:pt idx="2142">
                  <c:v>0days 00:35:42.000000</c:v>
                </c:pt>
                <c:pt idx="2143">
                  <c:v>0days 00:35:43.000000</c:v>
                </c:pt>
                <c:pt idx="2144">
                  <c:v>0days 00:35:44.000000</c:v>
                </c:pt>
                <c:pt idx="2145">
                  <c:v>0days 00:35:45.000000</c:v>
                </c:pt>
                <c:pt idx="2146">
                  <c:v>0days 00:35:46.000000</c:v>
                </c:pt>
                <c:pt idx="2147">
                  <c:v>0days 00:35:47.000000</c:v>
                </c:pt>
                <c:pt idx="2148">
                  <c:v>0days 00:35:48.000000</c:v>
                </c:pt>
                <c:pt idx="2149">
                  <c:v>0days 00:35:49.000000</c:v>
                </c:pt>
                <c:pt idx="2150">
                  <c:v>0days 00:35:50.000000</c:v>
                </c:pt>
                <c:pt idx="2151">
                  <c:v>0days 00:35:51.000000</c:v>
                </c:pt>
                <c:pt idx="2152">
                  <c:v>0days 00:35:52.000000</c:v>
                </c:pt>
                <c:pt idx="2153">
                  <c:v>0days 00:35:53.000000</c:v>
                </c:pt>
                <c:pt idx="2154">
                  <c:v>0days 00:35:54.000000</c:v>
                </c:pt>
                <c:pt idx="2155">
                  <c:v>0days 00:35:55.000000</c:v>
                </c:pt>
                <c:pt idx="2156">
                  <c:v>0days 00:35:56.000000</c:v>
                </c:pt>
                <c:pt idx="2157">
                  <c:v>0days 00:35:57.000000</c:v>
                </c:pt>
                <c:pt idx="2158">
                  <c:v>0days 00:35:58.000000</c:v>
                </c:pt>
                <c:pt idx="2159">
                  <c:v>0days 00:35:59.000000</c:v>
                </c:pt>
                <c:pt idx="2160">
                  <c:v>0days 00:36:00.000000</c:v>
                </c:pt>
                <c:pt idx="2161">
                  <c:v>0days 00:36:01.000000</c:v>
                </c:pt>
                <c:pt idx="2162">
                  <c:v>0days 00:36:02.000000</c:v>
                </c:pt>
                <c:pt idx="2163">
                  <c:v>0days 00:36:03.000000</c:v>
                </c:pt>
                <c:pt idx="2164">
                  <c:v>0days 00:36:04.000000</c:v>
                </c:pt>
                <c:pt idx="2165">
                  <c:v>0days 00:36:05.000000</c:v>
                </c:pt>
                <c:pt idx="2166">
                  <c:v>0days 00:36:06.000000</c:v>
                </c:pt>
                <c:pt idx="2167">
                  <c:v>0days 00:36:07.000000</c:v>
                </c:pt>
                <c:pt idx="2168">
                  <c:v>0days 00:36:08.000000</c:v>
                </c:pt>
                <c:pt idx="2169">
                  <c:v>0days 00:36:09.000000</c:v>
                </c:pt>
                <c:pt idx="2170">
                  <c:v>0days 00:36:10.000000</c:v>
                </c:pt>
                <c:pt idx="2171">
                  <c:v>0days 00:36:11.000000</c:v>
                </c:pt>
                <c:pt idx="2172">
                  <c:v>0days 00:36:12.000000</c:v>
                </c:pt>
                <c:pt idx="2173">
                  <c:v>0days 00:36:13.000000</c:v>
                </c:pt>
                <c:pt idx="2174">
                  <c:v>0days 00:36:14.000000</c:v>
                </c:pt>
                <c:pt idx="2175">
                  <c:v>0days 00:36:15.000000</c:v>
                </c:pt>
                <c:pt idx="2176">
                  <c:v>0days 00:36:16.000000</c:v>
                </c:pt>
                <c:pt idx="2177">
                  <c:v>0days 00:36:17.000000</c:v>
                </c:pt>
                <c:pt idx="2178">
                  <c:v>0days 00:36:18.000000</c:v>
                </c:pt>
                <c:pt idx="2179">
                  <c:v>0days 00:36:19.000000</c:v>
                </c:pt>
                <c:pt idx="2180">
                  <c:v>0days 00:36:20.000000</c:v>
                </c:pt>
                <c:pt idx="2181">
                  <c:v>0days 00:36:21.000000</c:v>
                </c:pt>
                <c:pt idx="2182">
                  <c:v>0days 00:36:22.000000</c:v>
                </c:pt>
                <c:pt idx="2183">
                  <c:v>0days 00:36:23.000000</c:v>
                </c:pt>
                <c:pt idx="2184">
                  <c:v>0days 00:36:24.000000</c:v>
                </c:pt>
                <c:pt idx="2185">
                  <c:v>0days 00:36:25.000000</c:v>
                </c:pt>
                <c:pt idx="2186">
                  <c:v>0days 00:36:26.000000</c:v>
                </c:pt>
                <c:pt idx="2187">
                  <c:v>0days 00:36:27.000000</c:v>
                </c:pt>
                <c:pt idx="2188">
                  <c:v>0days 00:36:28.000000</c:v>
                </c:pt>
                <c:pt idx="2189">
                  <c:v>0days 00:36:29.000000</c:v>
                </c:pt>
                <c:pt idx="2190">
                  <c:v>0days 00:36:30.000000</c:v>
                </c:pt>
                <c:pt idx="2191">
                  <c:v>0days 00:36:31.000000</c:v>
                </c:pt>
                <c:pt idx="2192">
                  <c:v>0days 00:36:32.000000</c:v>
                </c:pt>
                <c:pt idx="2193">
                  <c:v>0days 00:36:33.000000</c:v>
                </c:pt>
                <c:pt idx="2194">
                  <c:v>0days 00:36:34.000000</c:v>
                </c:pt>
                <c:pt idx="2195">
                  <c:v>0days 00:36:35.000000</c:v>
                </c:pt>
                <c:pt idx="2196">
                  <c:v>0days 00:36:36.000000</c:v>
                </c:pt>
                <c:pt idx="2197">
                  <c:v>0days 00:36:37.000000</c:v>
                </c:pt>
                <c:pt idx="2198">
                  <c:v>0days 00:36:38.000000</c:v>
                </c:pt>
                <c:pt idx="2199">
                  <c:v>0days 00:36:39.000000</c:v>
                </c:pt>
                <c:pt idx="2200">
                  <c:v>0days 00:36:40.000000</c:v>
                </c:pt>
                <c:pt idx="2201">
                  <c:v>0days 00:36:41.000000</c:v>
                </c:pt>
                <c:pt idx="2202">
                  <c:v>0days 00:36:42.000000</c:v>
                </c:pt>
                <c:pt idx="2203">
                  <c:v>0days 00:36:43.000000</c:v>
                </c:pt>
                <c:pt idx="2204">
                  <c:v>0days 00:36:44.000000</c:v>
                </c:pt>
                <c:pt idx="2205">
                  <c:v>0days 00:36:45.000000</c:v>
                </c:pt>
                <c:pt idx="2206">
                  <c:v>0days 00:36:46.000000</c:v>
                </c:pt>
                <c:pt idx="2207">
                  <c:v>0days 00:36:47.000000</c:v>
                </c:pt>
                <c:pt idx="2208">
                  <c:v>0days 00:36:48.000000</c:v>
                </c:pt>
                <c:pt idx="2209">
                  <c:v>0days 00:36:49.000000</c:v>
                </c:pt>
                <c:pt idx="2210">
                  <c:v>0days 00:36:50.000000</c:v>
                </c:pt>
                <c:pt idx="2211">
                  <c:v>0days 00:36:51.000000</c:v>
                </c:pt>
                <c:pt idx="2212">
                  <c:v>0days 00:36:52.000000</c:v>
                </c:pt>
                <c:pt idx="2213">
                  <c:v>0days 00:36:53.000000</c:v>
                </c:pt>
                <c:pt idx="2214">
                  <c:v>0days 00:36:54.000000</c:v>
                </c:pt>
                <c:pt idx="2215">
                  <c:v>0days 00:36:55.000000</c:v>
                </c:pt>
                <c:pt idx="2216">
                  <c:v>0days 00:36:56.000000</c:v>
                </c:pt>
                <c:pt idx="2217">
                  <c:v>0days 00:36:57.000000</c:v>
                </c:pt>
                <c:pt idx="2218">
                  <c:v>0days 00:36:58.000000</c:v>
                </c:pt>
                <c:pt idx="2219">
                  <c:v>0days 00:36:59.000000</c:v>
                </c:pt>
                <c:pt idx="2220">
                  <c:v>0days 00:37:00.000000</c:v>
                </c:pt>
                <c:pt idx="2221">
                  <c:v>0days 00:37:01.000000</c:v>
                </c:pt>
                <c:pt idx="2222">
                  <c:v>0days 00:37:02.000000</c:v>
                </c:pt>
                <c:pt idx="2223">
                  <c:v>0days 00:37:03.000000</c:v>
                </c:pt>
                <c:pt idx="2224">
                  <c:v>0days 00:37:04.000000</c:v>
                </c:pt>
                <c:pt idx="2225">
                  <c:v>0days 00:37:05.000000</c:v>
                </c:pt>
                <c:pt idx="2226">
                  <c:v>0days 00:37:06.000000</c:v>
                </c:pt>
                <c:pt idx="2227">
                  <c:v>0days 00:37:07.000000</c:v>
                </c:pt>
                <c:pt idx="2228">
                  <c:v>0days 00:37:08.000000</c:v>
                </c:pt>
                <c:pt idx="2229">
                  <c:v>0days 00:37:09.000000</c:v>
                </c:pt>
                <c:pt idx="2230">
                  <c:v>0days 00:37:10.000000</c:v>
                </c:pt>
                <c:pt idx="2231">
                  <c:v>0days 00:37:11.000000</c:v>
                </c:pt>
                <c:pt idx="2232">
                  <c:v>0days 00:37:12.000000</c:v>
                </c:pt>
                <c:pt idx="2233">
                  <c:v>0days 00:37:13.000000</c:v>
                </c:pt>
                <c:pt idx="2234">
                  <c:v>0days 00:37:14.000000</c:v>
                </c:pt>
                <c:pt idx="2235">
                  <c:v>0days 00:37:15.000000</c:v>
                </c:pt>
                <c:pt idx="2236">
                  <c:v>0days 00:37:16.000000</c:v>
                </c:pt>
                <c:pt idx="2237">
                  <c:v>0days 00:37:17.000000</c:v>
                </c:pt>
                <c:pt idx="2238">
                  <c:v>0days 00:37:18.000000</c:v>
                </c:pt>
                <c:pt idx="2239">
                  <c:v>0days 00:37:19.000000</c:v>
                </c:pt>
                <c:pt idx="2240">
                  <c:v>0days 00:37:20.000000</c:v>
                </c:pt>
                <c:pt idx="2241">
                  <c:v>0days 00:37:21.000000</c:v>
                </c:pt>
                <c:pt idx="2242">
                  <c:v>0days 00:37:22.000000</c:v>
                </c:pt>
                <c:pt idx="2243">
                  <c:v>0days 00:37:23.000000</c:v>
                </c:pt>
                <c:pt idx="2244">
                  <c:v>0days 00:37:24.000000</c:v>
                </c:pt>
                <c:pt idx="2245">
                  <c:v>0days 00:37:25.000000</c:v>
                </c:pt>
                <c:pt idx="2246">
                  <c:v>0days 00:37:26.000000</c:v>
                </c:pt>
                <c:pt idx="2247">
                  <c:v>0days 00:37:27.000000</c:v>
                </c:pt>
                <c:pt idx="2248">
                  <c:v>0days 00:37:28.000000</c:v>
                </c:pt>
                <c:pt idx="2249">
                  <c:v>0days 00:37:29.000000</c:v>
                </c:pt>
                <c:pt idx="2250">
                  <c:v>0days 00:37:30.000000</c:v>
                </c:pt>
                <c:pt idx="2251">
                  <c:v>0days 00:37:31.000000</c:v>
                </c:pt>
                <c:pt idx="2252">
                  <c:v>0days 00:37:32.000000</c:v>
                </c:pt>
                <c:pt idx="2253">
                  <c:v>0days 00:37:33.000000</c:v>
                </c:pt>
                <c:pt idx="2254">
                  <c:v>0days 00:37:34.000000</c:v>
                </c:pt>
                <c:pt idx="2255">
                  <c:v>0days 00:37:35.000000</c:v>
                </c:pt>
                <c:pt idx="2256">
                  <c:v>0days 00:37:36.000000</c:v>
                </c:pt>
                <c:pt idx="2257">
                  <c:v>0days 00:37:37.000000</c:v>
                </c:pt>
                <c:pt idx="2258">
                  <c:v>0days 00:37:38.000000</c:v>
                </c:pt>
                <c:pt idx="2259">
                  <c:v>0days 00:37:39.000000</c:v>
                </c:pt>
                <c:pt idx="2260">
                  <c:v>0days 00:37:40.000000</c:v>
                </c:pt>
                <c:pt idx="2261">
                  <c:v>0days 00:37:41.000000</c:v>
                </c:pt>
                <c:pt idx="2262">
                  <c:v>0days 00:37:42.000000</c:v>
                </c:pt>
                <c:pt idx="2263">
                  <c:v>0days 00:37:43.000000</c:v>
                </c:pt>
                <c:pt idx="2264">
                  <c:v>0days 00:37:44.000000</c:v>
                </c:pt>
                <c:pt idx="2265">
                  <c:v>0days 00:37:45.000000</c:v>
                </c:pt>
                <c:pt idx="2266">
                  <c:v>0days 00:37:46.000000</c:v>
                </c:pt>
                <c:pt idx="2267">
                  <c:v>0days 00:37:47.000000</c:v>
                </c:pt>
                <c:pt idx="2268">
                  <c:v>0days 00:37:48.000000</c:v>
                </c:pt>
                <c:pt idx="2269">
                  <c:v>0days 00:37:49.000000</c:v>
                </c:pt>
                <c:pt idx="2270">
                  <c:v>0days 00:37:50.000000</c:v>
                </c:pt>
                <c:pt idx="2271">
                  <c:v>0days 00:37:51.000000</c:v>
                </c:pt>
                <c:pt idx="2272">
                  <c:v>0days 00:37:52.000000</c:v>
                </c:pt>
                <c:pt idx="2273">
                  <c:v>0days 00:37:53.000000</c:v>
                </c:pt>
                <c:pt idx="2274">
                  <c:v>0days 00:37:54.000000</c:v>
                </c:pt>
                <c:pt idx="2275">
                  <c:v>0days 00:37:55.000000</c:v>
                </c:pt>
                <c:pt idx="2276">
                  <c:v>0days 00:37:56.000000</c:v>
                </c:pt>
                <c:pt idx="2277">
                  <c:v>0days 00:37:57.000000</c:v>
                </c:pt>
                <c:pt idx="2278">
                  <c:v>0days 00:37:58.000000</c:v>
                </c:pt>
                <c:pt idx="2279">
                  <c:v>0days 00:37:59.000000</c:v>
                </c:pt>
                <c:pt idx="2280">
                  <c:v>0days 00:38:00.000000</c:v>
                </c:pt>
                <c:pt idx="2281">
                  <c:v>0days 00:38:01.000000</c:v>
                </c:pt>
                <c:pt idx="2282">
                  <c:v>0days 00:38:02.000000</c:v>
                </c:pt>
                <c:pt idx="2283">
                  <c:v>0days 00:38:03.000000</c:v>
                </c:pt>
                <c:pt idx="2284">
                  <c:v>0days 00:38:04.000000</c:v>
                </c:pt>
                <c:pt idx="2285">
                  <c:v>0days 00:38:05.000000</c:v>
                </c:pt>
                <c:pt idx="2286">
                  <c:v>0days 00:38:06.000000</c:v>
                </c:pt>
                <c:pt idx="2287">
                  <c:v>0days 00:38:07.000000</c:v>
                </c:pt>
                <c:pt idx="2288">
                  <c:v>0days 00:38:08.000000</c:v>
                </c:pt>
                <c:pt idx="2289">
                  <c:v>0days 00:38:09.000000</c:v>
                </c:pt>
                <c:pt idx="2290">
                  <c:v>0days 00:38:10.000000</c:v>
                </c:pt>
                <c:pt idx="2291">
                  <c:v>0days 00:38:11.000000</c:v>
                </c:pt>
                <c:pt idx="2292">
                  <c:v>0days 00:38:12.000000</c:v>
                </c:pt>
                <c:pt idx="2293">
                  <c:v>0days 00:38:13.000000</c:v>
                </c:pt>
                <c:pt idx="2294">
                  <c:v>0days 00:38:14.000000</c:v>
                </c:pt>
                <c:pt idx="2295">
                  <c:v>0days 00:38:15.000000</c:v>
                </c:pt>
                <c:pt idx="2296">
                  <c:v>0days 00:38:16.000000</c:v>
                </c:pt>
                <c:pt idx="2297">
                  <c:v>0days 00:38:17.000000</c:v>
                </c:pt>
                <c:pt idx="2298">
                  <c:v>0days 00:38:18.000000</c:v>
                </c:pt>
                <c:pt idx="2299">
                  <c:v>0days 00:38:19.000000</c:v>
                </c:pt>
                <c:pt idx="2300">
                  <c:v>0days 00:38:20.000000</c:v>
                </c:pt>
                <c:pt idx="2301">
                  <c:v>0days 00:38:21.000000</c:v>
                </c:pt>
                <c:pt idx="2302">
                  <c:v>0days 00:38:22.000000</c:v>
                </c:pt>
                <c:pt idx="2303">
                  <c:v>0days 00:38:23.000000</c:v>
                </c:pt>
                <c:pt idx="2304">
                  <c:v>0days 00:38:24.000000</c:v>
                </c:pt>
                <c:pt idx="2305">
                  <c:v>0days 00:38:25.000000</c:v>
                </c:pt>
                <c:pt idx="2306">
                  <c:v>0days 00:38:26.000000</c:v>
                </c:pt>
                <c:pt idx="2307">
                  <c:v>0days 00:38:27.000000</c:v>
                </c:pt>
                <c:pt idx="2308">
                  <c:v>0days 00:38:28.000000</c:v>
                </c:pt>
                <c:pt idx="2309">
                  <c:v>0days 00:38:29.000000</c:v>
                </c:pt>
                <c:pt idx="2310">
                  <c:v>0days 00:38:30.000000</c:v>
                </c:pt>
                <c:pt idx="2311">
                  <c:v>0days 00:38:31.000000</c:v>
                </c:pt>
                <c:pt idx="2312">
                  <c:v>0days 00:38:32.000000</c:v>
                </c:pt>
                <c:pt idx="2313">
                  <c:v>0days 00:38:33.000000</c:v>
                </c:pt>
                <c:pt idx="2314">
                  <c:v>0days 00:38:34.000000</c:v>
                </c:pt>
                <c:pt idx="2315">
                  <c:v>0days 00:38:35.000000</c:v>
                </c:pt>
                <c:pt idx="2316">
                  <c:v>0days 00:38:36.000000</c:v>
                </c:pt>
                <c:pt idx="2317">
                  <c:v>0days 00:38:37.000000</c:v>
                </c:pt>
                <c:pt idx="2318">
                  <c:v>0days 00:38:38.000000</c:v>
                </c:pt>
                <c:pt idx="2319">
                  <c:v>0days 00:38:39.000000</c:v>
                </c:pt>
                <c:pt idx="2320">
                  <c:v>0days 00:38:40.000000</c:v>
                </c:pt>
                <c:pt idx="2321">
                  <c:v>0days 00:38:41.000000</c:v>
                </c:pt>
                <c:pt idx="2322">
                  <c:v>0days 00:38:42.000000</c:v>
                </c:pt>
                <c:pt idx="2323">
                  <c:v>0days 00:38:43.000000</c:v>
                </c:pt>
                <c:pt idx="2324">
                  <c:v>0days 00:38:44.000000</c:v>
                </c:pt>
                <c:pt idx="2325">
                  <c:v>0days 00:38:45.000000</c:v>
                </c:pt>
                <c:pt idx="2326">
                  <c:v>0days 00:38:46.000000</c:v>
                </c:pt>
                <c:pt idx="2327">
                  <c:v>0days 00:38:47.000000</c:v>
                </c:pt>
                <c:pt idx="2328">
                  <c:v>0days 00:38:48.000000</c:v>
                </c:pt>
                <c:pt idx="2329">
                  <c:v>0days 00:38:49.000000</c:v>
                </c:pt>
                <c:pt idx="2330">
                  <c:v>0days 00:38:50.000000</c:v>
                </c:pt>
                <c:pt idx="2331">
                  <c:v>0days 00:38:51.000000</c:v>
                </c:pt>
                <c:pt idx="2332">
                  <c:v>0days 00:38:52.000000</c:v>
                </c:pt>
                <c:pt idx="2333">
                  <c:v>0days 00:38:53.000000</c:v>
                </c:pt>
                <c:pt idx="2334">
                  <c:v>0days 00:38:54.000000</c:v>
                </c:pt>
                <c:pt idx="2335">
                  <c:v>0days 00:38:55.000000</c:v>
                </c:pt>
                <c:pt idx="2336">
                  <c:v>0days 00:38:56.000000</c:v>
                </c:pt>
                <c:pt idx="2337">
                  <c:v>0days 00:38:57.000000</c:v>
                </c:pt>
                <c:pt idx="2338">
                  <c:v>0days 00:38:58.000000</c:v>
                </c:pt>
                <c:pt idx="2339">
                  <c:v>0days 00:38:59.000000</c:v>
                </c:pt>
                <c:pt idx="2340">
                  <c:v>0days 00:39:00.000000</c:v>
                </c:pt>
                <c:pt idx="2341">
                  <c:v>0days 00:39:01.000000</c:v>
                </c:pt>
                <c:pt idx="2342">
                  <c:v>0days 00:39:02.000000</c:v>
                </c:pt>
                <c:pt idx="2343">
                  <c:v>0days 00:39:03.000000</c:v>
                </c:pt>
                <c:pt idx="2344">
                  <c:v>0days 00:39:04.000000</c:v>
                </c:pt>
                <c:pt idx="2345">
                  <c:v>0days 00:39:05.000000</c:v>
                </c:pt>
                <c:pt idx="2346">
                  <c:v>0days 00:39:06.000000</c:v>
                </c:pt>
                <c:pt idx="2347">
                  <c:v>0days 00:39:07.000000</c:v>
                </c:pt>
                <c:pt idx="2348">
                  <c:v>0days 00:39:08.000000</c:v>
                </c:pt>
                <c:pt idx="2349">
                  <c:v>0days 00:39:09.000000</c:v>
                </c:pt>
                <c:pt idx="2350">
                  <c:v>0days 00:39:10.000000</c:v>
                </c:pt>
                <c:pt idx="2351">
                  <c:v>0days 00:39:11.000000</c:v>
                </c:pt>
                <c:pt idx="2352">
                  <c:v>0days 00:39:12.000000</c:v>
                </c:pt>
                <c:pt idx="2353">
                  <c:v>0days 00:39:13.000000</c:v>
                </c:pt>
                <c:pt idx="2354">
                  <c:v>0days 00:39:14.000000</c:v>
                </c:pt>
                <c:pt idx="2355">
                  <c:v>0days 00:39:15.000000</c:v>
                </c:pt>
                <c:pt idx="2356">
                  <c:v>0days 00:39:16.000000</c:v>
                </c:pt>
                <c:pt idx="2357">
                  <c:v>0days 00:39:17.000000</c:v>
                </c:pt>
                <c:pt idx="2358">
                  <c:v>0days 00:39:18.000000</c:v>
                </c:pt>
                <c:pt idx="2359">
                  <c:v>0days 00:39:19.000000</c:v>
                </c:pt>
                <c:pt idx="2360">
                  <c:v>0days 00:39:20.000000</c:v>
                </c:pt>
                <c:pt idx="2361">
                  <c:v>0days 00:39:21.000000</c:v>
                </c:pt>
                <c:pt idx="2362">
                  <c:v>0days 00:39:22.000000</c:v>
                </c:pt>
                <c:pt idx="2363">
                  <c:v>0days 00:39:23.000000</c:v>
                </c:pt>
                <c:pt idx="2364">
                  <c:v>0days 00:39:24.000000</c:v>
                </c:pt>
                <c:pt idx="2365">
                  <c:v>0days 00:39:25.000000</c:v>
                </c:pt>
                <c:pt idx="2366">
                  <c:v>0days 00:39:26.000000</c:v>
                </c:pt>
                <c:pt idx="2367">
                  <c:v>0days 00:39:27.000000</c:v>
                </c:pt>
                <c:pt idx="2368">
                  <c:v>0days 00:39:28.000000</c:v>
                </c:pt>
                <c:pt idx="2369">
                  <c:v>0days 00:39:29.000000</c:v>
                </c:pt>
                <c:pt idx="2370">
                  <c:v>0days 00:39:30.000000</c:v>
                </c:pt>
                <c:pt idx="2371">
                  <c:v>0days 00:39:31.000000</c:v>
                </c:pt>
                <c:pt idx="2372">
                  <c:v>0days 00:39:32.000000</c:v>
                </c:pt>
                <c:pt idx="2373">
                  <c:v>0days 00:39:33.000000</c:v>
                </c:pt>
                <c:pt idx="2374">
                  <c:v>0days 00:39:34.000000</c:v>
                </c:pt>
                <c:pt idx="2375">
                  <c:v>0days 00:39:35.000000</c:v>
                </c:pt>
                <c:pt idx="2376">
                  <c:v>0days 00:39:36.000000</c:v>
                </c:pt>
                <c:pt idx="2377">
                  <c:v>0days 00:39:37.000000</c:v>
                </c:pt>
                <c:pt idx="2378">
                  <c:v>0days 00:39:38.000000</c:v>
                </c:pt>
                <c:pt idx="2379">
                  <c:v>0days 00:39:39.000000</c:v>
                </c:pt>
                <c:pt idx="2380">
                  <c:v>0days 00:39:40.000000</c:v>
                </c:pt>
                <c:pt idx="2381">
                  <c:v>0days 00:39:41.000000</c:v>
                </c:pt>
                <c:pt idx="2382">
                  <c:v>0days 00:39:42.000000</c:v>
                </c:pt>
                <c:pt idx="2383">
                  <c:v>0days 00:39:43.000000</c:v>
                </c:pt>
                <c:pt idx="2384">
                  <c:v>0days 00:39:44.000000</c:v>
                </c:pt>
                <c:pt idx="2385">
                  <c:v>0days 00:39:45.000000</c:v>
                </c:pt>
                <c:pt idx="2386">
                  <c:v>0days 00:39:46.000000</c:v>
                </c:pt>
                <c:pt idx="2387">
                  <c:v>0days 00:39:47.000000</c:v>
                </c:pt>
                <c:pt idx="2388">
                  <c:v>0days 00:39:48.000000</c:v>
                </c:pt>
                <c:pt idx="2389">
                  <c:v>0days 00:39:49.000000</c:v>
                </c:pt>
                <c:pt idx="2390">
                  <c:v>0days 00:39:50.000000</c:v>
                </c:pt>
                <c:pt idx="2391">
                  <c:v>0days 00:39:51.000000</c:v>
                </c:pt>
                <c:pt idx="2392">
                  <c:v>0days 00:39:52.000000</c:v>
                </c:pt>
                <c:pt idx="2393">
                  <c:v>0days 00:39:53.000000</c:v>
                </c:pt>
                <c:pt idx="2394">
                  <c:v>0days 00:39:54.000000</c:v>
                </c:pt>
                <c:pt idx="2395">
                  <c:v>0days 00:39:55.000000</c:v>
                </c:pt>
                <c:pt idx="2396">
                  <c:v>0days 00:39:56.000000</c:v>
                </c:pt>
                <c:pt idx="2397">
                  <c:v>0days 00:39:57.000000</c:v>
                </c:pt>
                <c:pt idx="2398">
                  <c:v>0days 00:39:58.000000</c:v>
                </c:pt>
                <c:pt idx="2399">
                  <c:v>0days 00:39:59.000000</c:v>
                </c:pt>
                <c:pt idx="2400">
                  <c:v>0days 00:40:00.000000</c:v>
                </c:pt>
                <c:pt idx="2401">
                  <c:v>0days 00:40:01.000000</c:v>
                </c:pt>
                <c:pt idx="2402">
                  <c:v>0days 00:40:02.000000</c:v>
                </c:pt>
                <c:pt idx="2403">
                  <c:v>0days 00:40:03.000000</c:v>
                </c:pt>
                <c:pt idx="2404">
                  <c:v>0days 00:40:04.000000</c:v>
                </c:pt>
                <c:pt idx="2405">
                  <c:v>0days 00:40:05.000000</c:v>
                </c:pt>
                <c:pt idx="2406">
                  <c:v>0days 00:40:06.000000</c:v>
                </c:pt>
                <c:pt idx="2407">
                  <c:v>0days 00:40:07.000000</c:v>
                </c:pt>
                <c:pt idx="2408">
                  <c:v>0days 00:40:08.000000</c:v>
                </c:pt>
                <c:pt idx="2409">
                  <c:v>0days 00:40:09.000000</c:v>
                </c:pt>
                <c:pt idx="2410">
                  <c:v>0days 00:40:10.000000</c:v>
                </c:pt>
                <c:pt idx="2411">
                  <c:v>0days 00:40:11.000000</c:v>
                </c:pt>
                <c:pt idx="2412">
                  <c:v>0days 00:40:12.000000</c:v>
                </c:pt>
                <c:pt idx="2413">
                  <c:v>0days 00:40:13.000000</c:v>
                </c:pt>
                <c:pt idx="2414">
                  <c:v>0days 00:40:14.000000</c:v>
                </c:pt>
                <c:pt idx="2415">
                  <c:v>0days 00:40:15.000000</c:v>
                </c:pt>
                <c:pt idx="2416">
                  <c:v>0days 00:40:16.000000</c:v>
                </c:pt>
                <c:pt idx="2417">
                  <c:v>0days 00:40:17.000000</c:v>
                </c:pt>
                <c:pt idx="2418">
                  <c:v>0days 00:40:18.000000</c:v>
                </c:pt>
                <c:pt idx="2419">
                  <c:v>0days 00:40:19.000000</c:v>
                </c:pt>
                <c:pt idx="2420">
                  <c:v>0days 00:40:20.000000</c:v>
                </c:pt>
                <c:pt idx="2421">
                  <c:v>0days 00:40:21.000000</c:v>
                </c:pt>
                <c:pt idx="2422">
                  <c:v>0days 00:40:22.000000</c:v>
                </c:pt>
                <c:pt idx="2423">
                  <c:v>0days 00:40:23.000000</c:v>
                </c:pt>
                <c:pt idx="2424">
                  <c:v>0days 00:40:24.000000</c:v>
                </c:pt>
                <c:pt idx="2425">
                  <c:v>0days 00:40:25.000000</c:v>
                </c:pt>
                <c:pt idx="2426">
                  <c:v>0days 00:40:26.000000</c:v>
                </c:pt>
                <c:pt idx="2427">
                  <c:v>0days 00:40:27.000000</c:v>
                </c:pt>
                <c:pt idx="2428">
                  <c:v>0days 00:40:28.000000</c:v>
                </c:pt>
                <c:pt idx="2429">
                  <c:v>0days 00:40:29.000000</c:v>
                </c:pt>
                <c:pt idx="2430">
                  <c:v>0days 00:40:30.000000</c:v>
                </c:pt>
                <c:pt idx="2431">
                  <c:v>0days 00:40:31.000000</c:v>
                </c:pt>
                <c:pt idx="2432">
                  <c:v>0days 00:40:32.000000</c:v>
                </c:pt>
                <c:pt idx="2433">
                  <c:v>0days 00:40:33.000000</c:v>
                </c:pt>
                <c:pt idx="2434">
                  <c:v>0days 00:40:34.000000</c:v>
                </c:pt>
                <c:pt idx="2435">
                  <c:v>0days 00:40:35.000000</c:v>
                </c:pt>
                <c:pt idx="2436">
                  <c:v>0days 00:40:36.000000</c:v>
                </c:pt>
                <c:pt idx="2437">
                  <c:v>0days 00:40:37.000000</c:v>
                </c:pt>
                <c:pt idx="2438">
                  <c:v>0days 00:40:38.000000</c:v>
                </c:pt>
                <c:pt idx="2439">
                  <c:v>0days 00:40:39.000000</c:v>
                </c:pt>
                <c:pt idx="2440">
                  <c:v>0days 00:40:40.000000</c:v>
                </c:pt>
                <c:pt idx="2441">
                  <c:v>0days 00:40:41.000000</c:v>
                </c:pt>
                <c:pt idx="2442">
                  <c:v>0days 00:40:42.000000</c:v>
                </c:pt>
                <c:pt idx="2443">
                  <c:v>0days 00:40:43.000000</c:v>
                </c:pt>
                <c:pt idx="2444">
                  <c:v>0days 00:40:44.000000</c:v>
                </c:pt>
                <c:pt idx="2445">
                  <c:v>0days 00:40:45.000000</c:v>
                </c:pt>
                <c:pt idx="2446">
                  <c:v>0days 00:40:46.000000</c:v>
                </c:pt>
                <c:pt idx="2447">
                  <c:v>0days 00:40:47.000000</c:v>
                </c:pt>
                <c:pt idx="2448">
                  <c:v>0days 00:40:48.000000</c:v>
                </c:pt>
                <c:pt idx="2449">
                  <c:v>0days 00:40:49.000000</c:v>
                </c:pt>
                <c:pt idx="2450">
                  <c:v>0days 00:40:50.000000</c:v>
                </c:pt>
                <c:pt idx="2451">
                  <c:v>0days 00:40:51.000000</c:v>
                </c:pt>
                <c:pt idx="2452">
                  <c:v>0days 00:40:52.000000</c:v>
                </c:pt>
                <c:pt idx="2453">
                  <c:v>0days 00:40:53.000000</c:v>
                </c:pt>
                <c:pt idx="2454">
                  <c:v>0days 00:40:54.000000</c:v>
                </c:pt>
                <c:pt idx="2455">
                  <c:v>0days 00:40:55.000000</c:v>
                </c:pt>
                <c:pt idx="2456">
                  <c:v>0days 00:40:56.000000</c:v>
                </c:pt>
                <c:pt idx="2457">
                  <c:v>0days 00:40:57.000000</c:v>
                </c:pt>
                <c:pt idx="2458">
                  <c:v>0days 00:40:58.000000</c:v>
                </c:pt>
                <c:pt idx="2459">
                  <c:v>0days 00:40:59.000000</c:v>
                </c:pt>
                <c:pt idx="2460">
                  <c:v>0days 00:41:00.000000</c:v>
                </c:pt>
                <c:pt idx="2461">
                  <c:v>0days 00:41:01.000000</c:v>
                </c:pt>
                <c:pt idx="2462">
                  <c:v>0days 00:41:02.000000</c:v>
                </c:pt>
                <c:pt idx="2463">
                  <c:v>0days 00:41:03.000000</c:v>
                </c:pt>
                <c:pt idx="2464">
                  <c:v>0days 00:41:04.000000</c:v>
                </c:pt>
                <c:pt idx="2465">
                  <c:v>0days 00:41:05.000000</c:v>
                </c:pt>
                <c:pt idx="2466">
                  <c:v>0days 00:41:06.000000</c:v>
                </c:pt>
                <c:pt idx="2467">
                  <c:v>0days 00:41:07.000000</c:v>
                </c:pt>
                <c:pt idx="2468">
                  <c:v>0days 00:41:08.000000</c:v>
                </c:pt>
                <c:pt idx="2469">
                  <c:v>0days 00:41:09.000000</c:v>
                </c:pt>
                <c:pt idx="2470">
                  <c:v>0days 00:41:10.000000</c:v>
                </c:pt>
                <c:pt idx="2471">
                  <c:v>0days 00:41:11.000000</c:v>
                </c:pt>
                <c:pt idx="2472">
                  <c:v>0days 00:41:12.000000</c:v>
                </c:pt>
                <c:pt idx="2473">
                  <c:v>0days 00:41:13.000000</c:v>
                </c:pt>
                <c:pt idx="2474">
                  <c:v>0days 00:41:14.000000</c:v>
                </c:pt>
                <c:pt idx="2475">
                  <c:v>0days 00:41:15.000000</c:v>
                </c:pt>
                <c:pt idx="2476">
                  <c:v>0days 00:41:16.000000</c:v>
                </c:pt>
                <c:pt idx="2477">
                  <c:v>0days 00:41:17.000000</c:v>
                </c:pt>
                <c:pt idx="2478">
                  <c:v>0days 00:41:18.000000</c:v>
                </c:pt>
                <c:pt idx="2479">
                  <c:v>0days 00:41:19.000000</c:v>
                </c:pt>
                <c:pt idx="2480">
                  <c:v>0days 00:41:20.000000</c:v>
                </c:pt>
                <c:pt idx="2481">
                  <c:v>0days 00:41:21.000000</c:v>
                </c:pt>
                <c:pt idx="2482">
                  <c:v>0days 00:41:22.000000</c:v>
                </c:pt>
                <c:pt idx="2483">
                  <c:v>0days 00:41:23.000000</c:v>
                </c:pt>
                <c:pt idx="2484">
                  <c:v>0days 00:41:24.000000</c:v>
                </c:pt>
                <c:pt idx="2485">
                  <c:v>0days 00:41:25.000000</c:v>
                </c:pt>
                <c:pt idx="2486">
                  <c:v>0days 00:41:26.000000</c:v>
                </c:pt>
                <c:pt idx="2487">
                  <c:v>0days 00:41:27.000000</c:v>
                </c:pt>
                <c:pt idx="2488">
                  <c:v>0days 00:41:28.000000</c:v>
                </c:pt>
                <c:pt idx="2489">
                  <c:v>0days 00:41:29.000000</c:v>
                </c:pt>
                <c:pt idx="2490">
                  <c:v>0days 00:41:30.000000</c:v>
                </c:pt>
                <c:pt idx="2491">
                  <c:v>0days 00:41:31.000000</c:v>
                </c:pt>
                <c:pt idx="2492">
                  <c:v>0days 00:41:32.000000</c:v>
                </c:pt>
                <c:pt idx="2493">
                  <c:v>0days 00:41:33.000000</c:v>
                </c:pt>
                <c:pt idx="2494">
                  <c:v>0days 00:41:34.000000</c:v>
                </c:pt>
                <c:pt idx="2495">
                  <c:v>0days 00:41:35.000000</c:v>
                </c:pt>
                <c:pt idx="2496">
                  <c:v>0days 00:41:36.000000</c:v>
                </c:pt>
                <c:pt idx="2497">
                  <c:v>0days 00:41:37.000000</c:v>
                </c:pt>
                <c:pt idx="2498">
                  <c:v>0days 00:41:38.000000</c:v>
                </c:pt>
                <c:pt idx="2499">
                  <c:v>0days 00:41:39.000000</c:v>
                </c:pt>
                <c:pt idx="2500">
                  <c:v>0days 00:41:40.000000</c:v>
                </c:pt>
                <c:pt idx="2501">
                  <c:v>0days 00:41:41.000000</c:v>
                </c:pt>
                <c:pt idx="2502">
                  <c:v>0days 00:41:42.000000</c:v>
                </c:pt>
                <c:pt idx="2503">
                  <c:v>0days 00:41:43.000000</c:v>
                </c:pt>
                <c:pt idx="2504">
                  <c:v>0days 00:41:44.000000</c:v>
                </c:pt>
                <c:pt idx="2505">
                  <c:v>0days 00:41:45.000000</c:v>
                </c:pt>
                <c:pt idx="2506">
                  <c:v>0days 00:41:46.000000</c:v>
                </c:pt>
                <c:pt idx="2507">
                  <c:v>0days 00:41:47.000000</c:v>
                </c:pt>
                <c:pt idx="2508">
                  <c:v>0days 00:41:48.000000</c:v>
                </c:pt>
                <c:pt idx="2509">
                  <c:v>0days 00:41:49.000000</c:v>
                </c:pt>
                <c:pt idx="2510">
                  <c:v>0days 00:41:50.000000</c:v>
                </c:pt>
                <c:pt idx="2511">
                  <c:v>0days 00:41:51.000000</c:v>
                </c:pt>
                <c:pt idx="2512">
                  <c:v>0days 00:41:52.000000</c:v>
                </c:pt>
                <c:pt idx="2513">
                  <c:v>0days 00:41:53.000000</c:v>
                </c:pt>
                <c:pt idx="2514">
                  <c:v>0days 00:41:54.000000</c:v>
                </c:pt>
                <c:pt idx="2515">
                  <c:v>0days 00:41:55.000000</c:v>
                </c:pt>
                <c:pt idx="2516">
                  <c:v>0days 00:41:56.000000</c:v>
                </c:pt>
                <c:pt idx="2517">
                  <c:v>0days 00:41:57.000000</c:v>
                </c:pt>
                <c:pt idx="2518">
                  <c:v>0days 00:41:58.000000</c:v>
                </c:pt>
                <c:pt idx="2519">
                  <c:v>0days 00:41:59.000000</c:v>
                </c:pt>
                <c:pt idx="2520">
                  <c:v>0days 00:42:00.000000</c:v>
                </c:pt>
                <c:pt idx="2521">
                  <c:v>0days 00:42:01.000000</c:v>
                </c:pt>
                <c:pt idx="2522">
                  <c:v>0days 00:42:02.000000</c:v>
                </c:pt>
                <c:pt idx="2523">
                  <c:v>0days 00:42:03.000000</c:v>
                </c:pt>
                <c:pt idx="2524">
                  <c:v>0days 00:42:04.000000</c:v>
                </c:pt>
                <c:pt idx="2525">
                  <c:v>0days 00:42:05.000000</c:v>
                </c:pt>
                <c:pt idx="2526">
                  <c:v>0days 00:42:06.000000</c:v>
                </c:pt>
                <c:pt idx="2527">
                  <c:v>0days 00:42:07.000000</c:v>
                </c:pt>
                <c:pt idx="2528">
                  <c:v>0days 00:42:08.000000</c:v>
                </c:pt>
                <c:pt idx="2529">
                  <c:v>0days 00:42:09.000000</c:v>
                </c:pt>
                <c:pt idx="2530">
                  <c:v>0days 00:42:10.000000</c:v>
                </c:pt>
                <c:pt idx="2531">
                  <c:v>0days 00:42:11.000000</c:v>
                </c:pt>
                <c:pt idx="2532">
                  <c:v>0days 00:42:12.000000</c:v>
                </c:pt>
                <c:pt idx="2533">
                  <c:v>0days 00:42:13.000000</c:v>
                </c:pt>
                <c:pt idx="2534">
                  <c:v>0days 00:42:14.000000</c:v>
                </c:pt>
                <c:pt idx="2535">
                  <c:v>0days 00:42:15.000000</c:v>
                </c:pt>
                <c:pt idx="2536">
                  <c:v>0days 00:42:16.000000</c:v>
                </c:pt>
                <c:pt idx="2537">
                  <c:v>0days 00:42:17.000000</c:v>
                </c:pt>
                <c:pt idx="2538">
                  <c:v>0days 00:42:18.000000</c:v>
                </c:pt>
                <c:pt idx="2539">
                  <c:v>0days 00:42:19.000000</c:v>
                </c:pt>
                <c:pt idx="2540">
                  <c:v>0days 00:42:20.000000</c:v>
                </c:pt>
                <c:pt idx="2541">
                  <c:v>0days 00:42:21.000000</c:v>
                </c:pt>
                <c:pt idx="2542">
                  <c:v>0days 00:42:22.000000</c:v>
                </c:pt>
                <c:pt idx="2543">
                  <c:v>0days 00:42:23.000000</c:v>
                </c:pt>
                <c:pt idx="2544">
                  <c:v>0days 00:42:24.000000</c:v>
                </c:pt>
                <c:pt idx="2545">
                  <c:v>0days 00:42:25.000000</c:v>
                </c:pt>
                <c:pt idx="2546">
                  <c:v>0days 00:42:26.000000</c:v>
                </c:pt>
                <c:pt idx="2547">
                  <c:v>0days 00:42:27.000000</c:v>
                </c:pt>
                <c:pt idx="2548">
                  <c:v>0days 00:42:28.000000</c:v>
                </c:pt>
                <c:pt idx="2549">
                  <c:v>0days 00:42:29.000000</c:v>
                </c:pt>
                <c:pt idx="2550">
                  <c:v>0days 00:42:30.000000</c:v>
                </c:pt>
                <c:pt idx="2551">
                  <c:v>0days 00:42:31.000000</c:v>
                </c:pt>
                <c:pt idx="2552">
                  <c:v>0days 00:42:32.000000</c:v>
                </c:pt>
                <c:pt idx="2553">
                  <c:v>0days 00:42:33.000000</c:v>
                </c:pt>
                <c:pt idx="2554">
                  <c:v>0days 00:42:34.000000</c:v>
                </c:pt>
                <c:pt idx="2555">
                  <c:v>0days 00:42:35.000000</c:v>
                </c:pt>
                <c:pt idx="2556">
                  <c:v>0days 00:42:36.000000</c:v>
                </c:pt>
                <c:pt idx="2557">
                  <c:v>0days 00:42:37.000000</c:v>
                </c:pt>
                <c:pt idx="2558">
                  <c:v>0days 00:42:38.000000</c:v>
                </c:pt>
                <c:pt idx="2559">
                  <c:v>0days 00:42:39.000000</c:v>
                </c:pt>
                <c:pt idx="2560">
                  <c:v>0days 00:42:40.000000</c:v>
                </c:pt>
                <c:pt idx="2561">
                  <c:v>0days 00:42:41.000000</c:v>
                </c:pt>
                <c:pt idx="2562">
                  <c:v>0days 00:42:42.000000</c:v>
                </c:pt>
                <c:pt idx="2563">
                  <c:v>0days 00:42:43.000000</c:v>
                </c:pt>
                <c:pt idx="2564">
                  <c:v>0days 00:42:44.000000</c:v>
                </c:pt>
                <c:pt idx="2565">
                  <c:v>0days 00:42:45.000000</c:v>
                </c:pt>
                <c:pt idx="2566">
                  <c:v>0days 00:42:46.000000</c:v>
                </c:pt>
                <c:pt idx="2567">
                  <c:v>0days 00:42:47.000000</c:v>
                </c:pt>
                <c:pt idx="2568">
                  <c:v>0days 00:42:48.000000</c:v>
                </c:pt>
                <c:pt idx="2569">
                  <c:v>0days 00:42:49.000000</c:v>
                </c:pt>
                <c:pt idx="2570">
                  <c:v>0days 00:42:50.000000</c:v>
                </c:pt>
                <c:pt idx="2571">
                  <c:v>0days 00:42:51.000000</c:v>
                </c:pt>
                <c:pt idx="2572">
                  <c:v>0days 00:42:52.000000</c:v>
                </c:pt>
                <c:pt idx="2573">
                  <c:v>0days 00:42:53.000000</c:v>
                </c:pt>
                <c:pt idx="2574">
                  <c:v>0days 00:42:54.000000</c:v>
                </c:pt>
                <c:pt idx="2575">
                  <c:v>0days 00:42:55.000000</c:v>
                </c:pt>
                <c:pt idx="2576">
                  <c:v>0days 00:42:56.000000</c:v>
                </c:pt>
                <c:pt idx="2577">
                  <c:v>0days 00:42:57.000000</c:v>
                </c:pt>
                <c:pt idx="2578">
                  <c:v>0days 00:42:58.000000</c:v>
                </c:pt>
                <c:pt idx="2579">
                  <c:v>0days 00:42:59.000000</c:v>
                </c:pt>
                <c:pt idx="2580">
                  <c:v>0days 00:43:00.000000</c:v>
                </c:pt>
                <c:pt idx="2581">
                  <c:v>0days 00:43:01.000000</c:v>
                </c:pt>
                <c:pt idx="2582">
                  <c:v>0days 00:43:02.000000</c:v>
                </c:pt>
                <c:pt idx="2583">
                  <c:v>0days 00:43:03.000000</c:v>
                </c:pt>
                <c:pt idx="2584">
                  <c:v>0days 00:43:04.000000</c:v>
                </c:pt>
                <c:pt idx="2585">
                  <c:v>0days 00:43:05.000000</c:v>
                </c:pt>
                <c:pt idx="2586">
                  <c:v>0days 00:43:06.000000</c:v>
                </c:pt>
                <c:pt idx="2587">
                  <c:v>0days 00:43:07.000000</c:v>
                </c:pt>
                <c:pt idx="2588">
                  <c:v>0days 00:43:08.000000</c:v>
                </c:pt>
                <c:pt idx="2589">
                  <c:v>0days 00:43:09.000000</c:v>
                </c:pt>
                <c:pt idx="2590">
                  <c:v>0days 00:43:10.000000</c:v>
                </c:pt>
                <c:pt idx="2591">
                  <c:v>0days 00:43:11.000000</c:v>
                </c:pt>
                <c:pt idx="2592">
                  <c:v>0days 00:43:12.000000</c:v>
                </c:pt>
                <c:pt idx="2593">
                  <c:v>0days 00:43:13.000000</c:v>
                </c:pt>
                <c:pt idx="2594">
                  <c:v>0days 00:43:14.000000</c:v>
                </c:pt>
                <c:pt idx="2595">
                  <c:v>0days 00:43:15.000000</c:v>
                </c:pt>
                <c:pt idx="2596">
                  <c:v>0days 00:43:16.000000</c:v>
                </c:pt>
                <c:pt idx="2597">
                  <c:v>0days 00:43:17.000000</c:v>
                </c:pt>
                <c:pt idx="2598">
                  <c:v>0days 00:43:18.000000</c:v>
                </c:pt>
                <c:pt idx="2599">
                  <c:v>0days 00:43:19.000000</c:v>
                </c:pt>
                <c:pt idx="2600">
                  <c:v>0days 00:43:20.000000</c:v>
                </c:pt>
                <c:pt idx="2601">
                  <c:v>0days 00:43:21.000000</c:v>
                </c:pt>
                <c:pt idx="2602">
                  <c:v>0days 00:43:22.000000</c:v>
                </c:pt>
                <c:pt idx="2603">
                  <c:v>0days 00:43:23.000000</c:v>
                </c:pt>
                <c:pt idx="2604">
                  <c:v>0days 00:43:24.000000</c:v>
                </c:pt>
                <c:pt idx="2605">
                  <c:v>0days 00:43:25.000000</c:v>
                </c:pt>
                <c:pt idx="2606">
                  <c:v>0days 00:43:26.000000</c:v>
                </c:pt>
                <c:pt idx="2607">
                  <c:v>0days 00:43:27.000000</c:v>
                </c:pt>
                <c:pt idx="2608">
                  <c:v>0days 00:43:28.000000</c:v>
                </c:pt>
                <c:pt idx="2609">
                  <c:v>0days 00:43:29.000000</c:v>
                </c:pt>
                <c:pt idx="2610">
                  <c:v>0days 00:43:30.000000</c:v>
                </c:pt>
                <c:pt idx="2611">
                  <c:v>0days 00:43:31.000000</c:v>
                </c:pt>
                <c:pt idx="2612">
                  <c:v>0days 00:43:32.000000</c:v>
                </c:pt>
                <c:pt idx="2613">
                  <c:v>0days 00:43:33.000000</c:v>
                </c:pt>
                <c:pt idx="2614">
                  <c:v>0days 00:43:34.000000</c:v>
                </c:pt>
                <c:pt idx="2615">
                  <c:v>0days 00:43:35.000000</c:v>
                </c:pt>
                <c:pt idx="2616">
                  <c:v>0days 00:43:36.000000</c:v>
                </c:pt>
                <c:pt idx="2617">
                  <c:v>0days 00:43:37.000000</c:v>
                </c:pt>
                <c:pt idx="2618">
                  <c:v>0days 00:43:38.000000</c:v>
                </c:pt>
                <c:pt idx="2619">
                  <c:v>0days 00:43:39.000000</c:v>
                </c:pt>
                <c:pt idx="2620">
                  <c:v>0days 00:43:40.000000</c:v>
                </c:pt>
                <c:pt idx="2621">
                  <c:v>0days 00:43:41.000000</c:v>
                </c:pt>
                <c:pt idx="2622">
                  <c:v>0days 00:43:42.000000</c:v>
                </c:pt>
                <c:pt idx="2623">
                  <c:v>0days 00:43:43.000000</c:v>
                </c:pt>
                <c:pt idx="2624">
                  <c:v>0days 00:43:44.000000</c:v>
                </c:pt>
                <c:pt idx="2625">
                  <c:v>0days 00:43:45.000000</c:v>
                </c:pt>
                <c:pt idx="2626">
                  <c:v>0days 00:43:46.000000</c:v>
                </c:pt>
                <c:pt idx="2627">
                  <c:v>0days 00:43:47.000000</c:v>
                </c:pt>
                <c:pt idx="2628">
                  <c:v>0days 00:43:48.000000</c:v>
                </c:pt>
                <c:pt idx="2629">
                  <c:v>0days 00:43:49.000000</c:v>
                </c:pt>
                <c:pt idx="2630">
                  <c:v>0days 00:43:50.000000</c:v>
                </c:pt>
                <c:pt idx="2631">
                  <c:v>0days 00:43:51.000000</c:v>
                </c:pt>
                <c:pt idx="2632">
                  <c:v>0days 00:43:52.000000</c:v>
                </c:pt>
                <c:pt idx="2633">
                  <c:v>0days 00:43:53.000000</c:v>
                </c:pt>
                <c:pt idx="2634">
                  <c:v>0days 00:43:54.000000</c:v>
                </c:pt>
                <c:pt idx="2635">
                  <c:v>0days 00:43:55.000000</c:v>
                </c:pt>
                <c:pt idx="2636">
                  <c:v>0days 00:43:56.000000</c:v>
                </c:pt>
                <c:pt idx="2637">
                  <c:v>0days 00:43:57.000000</c:v>
                </c:pt>
                <c:pt idx="2638">
                  <c:v>0days 00:43:58.000000</c:v>
                </c:pt>
                <c:pt idx="2639">
                  <c:v>0days 00:43:59.000000</c:v>
                </c:pt>
                <c:pt idx="2640">
                  <c:v>0days 00:44:00.000000</c:v>
                </c:pt>
                <c:pt idx="2641">
                  <c:v>0days 00:44:01.000000</c:v>
                </c:pt>
                <c:pt idx="2642">
                  <c:v>0days 00:44:02.000000</c:v>
                </c:pt>
                <c:pt idx="2643">
                  <c:v>0days 00:44:03.000000</c:v>
                </c:pt>
                <c:pt idx="2644">
                  <c:v>0days 00:44:04.000000</c:v>
                </c:pt>
                <c:pt idx="2645">
                  <c:v>0days 00:44:05.000000</c:v>
                </c:pt>
                <c:pt idx="2646">
                  <c:v>0days 00:44:06.000000</c:v>
                </c:pt>
                <c:pt idx="2647">
                  <c:v>0days 00:44:07.000000</c:v>
                </c:pt>
                <c:pt idx="2648">
                  <c:v>0days 00:44:08.000000</c:v>
                </c:pt>
                <c:pt idx="2649">
                  <c:v>0days 00:44:09.000000</c:v>
                </c:pt>
                <c:pt idx="2650">
                  <c:v>0days 00:44:10.000000</c:v>
                </c:pt>
                <c:pt idx="2651">
                  <c:v>0days 00:44:11.000000</c:v>
                </c:pt>
                <c:pt idx="2652">
                  <c:v>0days 00:44:12.000000</c:v>
                </c:pt>
                <c:pt idx="2653">
                  <c:v>0days 00:44:13.000000</c:v>
                </c:pt>
                <c:pt idx="2654">
                  <c:v>0days 00:44:14.000000</c:v>
                </c:pt>
                <c:pt idx="2655">
                  <c:v>0days 00:44:15.000000</c:v>
                </c:pt>
                <c:pt idx="2656">
                  <c:v>0days 00:44:16.000000</c:v>
                </c:pt>
                <c:pt idx="2657">
                  <c:v>0days 00:44:17.000000</c:v>
                </c:pt>
                <c:pt idx="2658">
                  <c:v>0days 00:44:18.000000</c:v>
                </c:pt>
                <c:pt idx="2659">
                  <c:v>0days 00:44:19.000000</c:v>
                </c:pt>
                <c:pt idx="2660">
                  <c:v>0days 00:44:20.000000</c:v>
                </c:pt>
                <c:pt idx="2661">
                  <c:v>0days 00:44:21.000000</c:v>
                </c:pt>
                <c:pt idx="2662">
                  <c:v>0days 00:44:22.000000</c:v>
                </c:pt>
                <c:pt idx="2663">
                  <c:v>0days 00:44:23.000000</c:v>
                </c:pt>
                <c:pt idx="2664">
                  <c:v>0days 00:44:24.000000</c:v>
                </c:pt>
                <c:pt idx="2665">
                  <c:v>0days 00:44:25.000000</c:v>
                </c:pt>
                <c:pt idx="2666">
                  <c:v>0days 00:44:26.000000</c:v>
                </c:pt>
                <c:pt idx="2667">
                  <c:v>0days 00:44:27.000000</c:v>
                </c:pt>
                <c:pt idx="2668">
                  <c:v>0days 00:44:28.000000</c:v>
                </c:pt>
                <c:pt idx="2669">
                  <c:v>0days 00:44:29.000000</c:v>
                </c:pt>
                <c:pt idx="2670">
                  <c:v>0days 00:44:30.000000</c:v>
                </c:pt>
                <c:pt idx="2671">
                  <c:v>0days 00:44:31.000000</c:v>
                </c:pt>
                <c:pt idx="2672">
                  <c:v>0days 00:44:32.000000</c:v>
                </c:pt>
                <c:pt idx="2673">
                  <c:v>0days 00:44:33.000000</c:v>
                </c:pt>
                <c:pt idx="2674">
                  <c:v>0days 00:44:34.000000</c:v>
                </c:pt>
                <c:pt idx="2675">
                  <c:v>0days 00:44:35.000000</c:v>
                </c:pt>
                <c:pt idx="2676">
                  <c:v>0days 00:44:36.000000</c:v>
                </c:pt>
                <c:pt idx="2677">
                  <c:v>0days 00:44:37.000000</c:v>
                </c:pt>
                <c:pt idx="2678">
                  <c:v>0days 00:44:38.000000</c:v>
                </c:pt>
                <c:pt idx="2679">
                  <c:v>0days 00:44:39.000000</c:v>
                </c:pt>
                <c:pt idx="2680">
                  <c:v>0days 00:44:40.000000</c:v>
                </c:pt>
                <c:pt idx="2681">
                  <c:v>0days 00:44:41.000000</c:v>
                </c:pt>
                <c:pt idx="2682">
                  <c:v>0days 00:44:42.000000</c:v>
                </c:pt>
                <c:pt idx="2683">
                  <c:v>0days 00:44:43.000000</c:v>
                </c:pt>
                <c:pt idx="2684">
                  <c:v>0days 00:44:44.000000</c:v>
                </c:pt>
                <c:pt idx="2685">
                  <c:v>0days 00:44:45.000000</c:v>
                </c:pt>
                <c:pt idx="2686">
                  <c:v>0days 00:44:46.000000</c:v>
                </c:pt>
                <c:pt idx="2687">
                  <c:v>0days 00:44:47.000000</c:v>
                </c:pt>
                <c:pt idx="2688">
                  <c:v>0days 00:44:48.000000</c:v>
                </c:pt>
                <c:pt idx="2689">
                  <c:v>0days 00:44:49.000000</c:v>
                </c:pt>
                <c:pt idx="2690">
                  <c:v>0days 00:44:50.000000</c:v>
                </c:pt>
                <c:pt idx="2691">
                  <c:v>0days 00:44:51.000000</c:v>
                </c:pt>
                <c:pt idx="2692">
                  <c:v>0days 00:44:52.000000</c:v>
                </c:pt>
                <c:pt idx="2693">
                  <c:v>0days 00:44:53.000000</c:v>
                </c:pt>
                <c:pt idx="2694">
                  <c:v>0days 00:44:54.000000</c:v>
                </c:pt>
                <c:pt idx="2695">
                  <c:v>0days 00:44:55.000000</c:v>
                </c:pt>
                <c:pt idx="2696">
                  <c:v>0days 00:44:56.000000</c:v>
                </c:pt>
                <c:pt idx="2697">
                  <c:v>0days 00:44:57.000000</c:v>
                </c:pt>
                <c:pt idx="2698">
                  <c:v>0days 00:44:58.000000</c:v>
                </c:pt>
                <c:pt idx="2699">
                  <c:v>0days 00:44:59.000000</c:v>
                </c:pt>
                <c:pt idx="2700">
                  <c:v>0days 00:45:00.000000</c:v>
                </c:pt>
                <c:pt idx="2701">
                  <c:v>0days 00:45:01.000000</c:v>
                </c:pt>
                <c:pt idx="2702">
                  <c:v>0days 00:45:02.000000</c:v>
                </c:pt>
                <c:pt idx="2703">
                  <c:v>0days 00:45:03.000000</c:v>
                </c:pt>
                <c:pt idx="2704">
                  <c:v>0days 00:45:04.000000</c:v>
                </c:pt>
                <c:pt idx="2705">
                  <c:v>0days 00:45:05.000000</c:v>
                </c:pt>
                <c:pt idx="2706">
                  <c:v>0days 00:45:06.000000</c:v>
                </c:pt>
                <c:pt idx="2707">
                  <c:v>0days 00:45:07.000000</c:v>
                </c:pt>
                <c:pt idx="2708">
                  <c:v>0days 00:45:08.000000</c:v>
                </c:pt>
                <c:pt idx="2709">
                  <c:v>0days 00:45:09.000000</c:v>
                </c:pt>
                <c:pt idx="2710">
                  <c:v>0days 00:45:10.000000</c:v>
                </c:pt>
                <c:pt idx="2711">
                  <c:v>0days 00:45:11.000000</c:v>
                </c:pt>
                <c:pt idx="2712">
                  <c:v>0days 00:45:12.000000</c:v>
                </c:pt>
                <c:pt idx="2713">
                  <c:v>0days 00:45:13.000000</c:v>
                </c:pt>
                <c:pt idx="2714">
                  <c:v>0days 00:45:14.000000</c:v>
                </c:pt>
                <c:pt idx="2715">
                  <c:v>0days 00:45:15.000000</c:v>
                </c:pt>
                <c:pt idx="2716">
                  <c:v>0days 00:45:16.000000</c:v>
                </c:pt>
                <c:pt idx="2717">
                  <c:v>0days 00:45:17.000000</c:v>
                </c:pt>
                <c:pt idx="2718">
                  <c:v>0days 00:45:18.000000</c:v>
                </c:pt>
                <c:pt idx="2719">
                  <c:v>0days 00:45:19.000000</c:v>
                </c:pt>
                <c:pt idx="2720">
                  <c:v>0days 00:45:20.000000</c:v>
                </c:pt>
                <c:pt idx="2721">
                  <c:v>0days 00:45:21.000000</c:v>
                </c:pt>
                <c:pt idx="2722">
                  <c:v>0days 00:45:22.000000</c:v>
                </c:pt>
                <c:pt idx="2723">
                  <c:v>0days 00:45:23.000000</c:v>
                </c:pt>
                <c:pt idx="2724">
                  <c:v>0days 00:45:24.000000</c:v>
                </c:pt>
                <c:pt idx="2725">
                  <c:v>0days 00:45:25.000000</c:v>
                </c:pt>
                <c:pt idx="2726">
                  <c:v>0days 00:45:26.000000</c:v>
                </c:pt>
                <c:pt idx="2727">
                  <c:v>0days 00:45:27.000000</c:v>
                </c:pt>
                <c:pt idx="2728">
                  <c:v>0days 00:45:28.000000</c:v>
                </c:pt>
                <c:pt idx="2729">
                  <c:v>0days 00:45:29.000000</c:v>
                </c:pt>
                <c:pt idx="2730">
                  <c:v>0days 00:45:30.000000</c:v>
                </c:pt>
                <c:pt idx="2731">
                  <c:v>0days 00:45:31.000000</c:v>
                </c:pt>
                <c:pt idx="2732">
                  <c:v>0days 00:45:32.000000</c:v>
                </c:pt>
                <c:pt idx="2733">
                  <c:v>0days 00:45:33.000000</c:v>
                </c:pt>
                <c:pt idx="2734">
                  <c:v>0days 00:45:34.000000</c:v>
                </c:pt>
                <c:pt idx="2735">
                  <c:v>0days 00:45:35.000000</c:v>
                </c:pt>
                <c:pt idx="2736">
                  <c:v>0days 00:45:36.000000</c:v>
                </c:pt>
                <c:pt idx="2737">
                  <c:v>0days 00:45:37.000000</c:v>
                </c:pt>
                <c:pt idx="2738">
                  <c:v>0days 00:45:38.000000</c:v>
                </c:pt>
                <c:pt idx="2739">
                  <c:v>0days 00:45:39.000000</c:v>
                </c:pt>
                <c:pt idx="2740">
                  <c:v>0days 00:45:40.000000</c:v>
                </c:pt>
                <c:pt idx="2741">
                  <c:v>0days 00:45:41.000000</c:v>
                </c:pt>
                <c:pt idx="2742">
                  <c:v>0days 00:45:42.000000</c:v>
                </c:pt>
                <c:pt idx="2743">
                  <c:v>0days 00:45:43.000000</c:v>
                </c:pt>
                <c:pt idx="2744">
                  <c:v>0days 00:45:44.000000</c:v>
                </c:pt>
                <c:pt idx="2745">
                  <c:v>0days 00:45:45.000000</c:v>
                </c:pt>
                <c:pt idx="2746">
                  <c:v>0days 00:45:46.000000</c:v>
                </c:pt>
                <c:pt idx="2747">
                  <c:v>0days 00:45:47.000000</c:v>
                </c:pt>
                <c:pt idx="2748">
                  <c:v>0days 00:45:48.000000</c:v>
                </c:pt>
                <c:pt idx="2749">
                  <c:v>0days 00:45:49.000000</c:v>
                </c:pt>
                <c:pt idx="2750">
                  <c:v>0days 00:45:50.000000</c:v>
                </c:pt>
                <c:pt idx="2751">
                  <c:v>0days 00:45:51.000000</c:v>
                </c:pt>
                <c:pt idx="2752">
                  <c:v>0days 00:45:52.000000</c:v>
                </c:pt>
                <c:pt idx="2753">
                  <c:v>0days 00:45:53.000000</c:v>
                </c:pt>
                <c:pt idx="2754">
                  <c:v>0days 00:45:54.000000</c:v>
                </c:pt>
                <c:pt idx="2755">
                  <c:v>0days 00:45:55.000000</c:v>
                </c:pt>
                <c:pt idx="2756">
                  <c:v>0days 00:45:56.000000</c:v>
                </c:pt>
                <c:pt idx="2757">
                  <c:v>0days 00:45:57.000000</c:v>
                </c:pt>
                <c:pt idx="2758">
                  <c:v>0days 00:45:58.000000</c:v>
                </c:pt>
                <c:pt idx="2759">
                  <c:v>0days 00:45:59.000000</c:v>
                </c:pt>
                <c:pt idx="2760">
                  <c:v>0days 00:46:00.000000</c:v>
                </c:pt>
                <c:pt idx="2761">
                  <c:v>0days 00:46:01.000000</c:v>
                </c:pt>
                <c:pt idx="2762">
                  <c:v>0days 00:46:02.000000</c:v>
                </c:pt>
                <c:pt idx="2763">
                  <c:v>0days 00:46:03.000000</c:v>
                </c:pt>
                <c:pt idx="2764">
                  <c:v>0days 00:46:04.000000</c:v>
                </c:pt>
                <c:pt idx="2765">
                  <c:v>0days 00:46:05.000000</c:v>
                </c:pt>
                <c:pt idx="2766">
                  <c:v>0days 00:46:06.000000</c:v>
                </c:pt>
                <c:pt idx="2767">
                  <c:v>0days 00:46:07.000000</c:v>
                </c:pt>
                <c:pt idx="2768">
                  <c:v>0days 00:46:08.000000</c:v>
                </c:pt>
                <c:pt idx="2769">
                  <c:v>0days 00:46:09.000000</c:v>
                </c:pt>
                <c:pt idx="2770">
                  <c:v>0days 00:46:10.000000</c:v>
                </c:pt>
                <c:pt idx="2771">
                  <c:v>0days 00:46:11.000000</c:v>
                </c:pt>
                <c:pt idx="2772">
                  <c:v>0days 00:46:12.000000</c:v>
                </c:pt>
                <c:pt idx="2773">
                  <c:v>0days 00:46:13.000000</c:v>
                </c:pt>
                <c:pt idx="2774">
                  <c:v>0days 00:46:14.000000</c:v>
                </c:pt>
                <c:pt idx="2775">
                  <c:v>0days 00:46:15.000000</c:v>
                </c:pt>
                <c:pt idx="2776">
                  <c:v>0days 00:46:16.000000</c:v>
                </c:pt>
                <c:pt idx="2777">
                  <c:v>0days 00:46:17.000000</c:v>
                </c:pt>
                <c:pt idx="2778">
                  <c:v>0days 00:46:18.000000</c:v>
                </c:pt>
                <c:pt idx="2779">
                  <c:v>0days 00:46:19.000000</c:v>
                </c:pt>
                <c:pt idx="2780">
                  <c:v>0days 00:46:20.000000</c:v>
                </c:pt>
                <c:pt idx="2781">
                  <c:v>0days 00:46:21.000000</c:v>
                </c:pt>
                <c:pt idx="2782">
                  <c:v>0days 00:46:22.000000</c:v>
                </c:pt>
                <c:pt idx="2783">
                  <c:v>0days 00:46:23.000000</c:v>
                </c:pt>
                <c:pt idx="2784">
                  <c:v>0days 00:46:24.000000</c:v>
                </c:pt>
                <c:pt idx="2785">
                  <c:v>0days 00:46:25.000000</c:v>
                </c:pt>
                <c:pt idx="2786">
                  <c:v>0days 00:46:26.000000</c:v>
                </c:pt>
                <c:pt idx="2787">
                  <c:v>0days 00:46:27.000000</c:v>
                </c:pt>
                <c:pt idx="2788">
                  <c:v>0days 00:46:28.000000</c:v>
                </c:pt>
                <c:pt idx="2789">
                  <c:v>0days 00:46:29.000000</c:v>
                </c:pt>
                <c:pt idx="2790">
                  <c:v>0days 00:46:30.000000</c:v>
                </c:pt>
                <c:pt idx="2791">
                  <c:v>0days 00:46:31.000000</c:v>
                </c:pt>
                <c:pt idx="2792">
                  <c:v>0days 00:46:32.000000</c:v>
                </c:pt>
                <c:pt idx="2793">
                  <c:v>0days 00:46:33.000000</c:v>
                </c:pt>
                <c:pt idx="2794">
                  <c:v>0days 00:46:34.000000</c:v>
                </c:pt>
                <c:pt idx="2795">
                  <c:v>0days 00:46:35.000000</c:v>
                </c:pt>
                <c:pt idx="2796">
                  <c:v>0days 00:46:36.000000</c:v>
                </c:pt>
                <c:pt idx="2797">
                  <c:v>0days 00:46:37.000000</c:v>
                </c:pt>
                <c:pt idx="2798">
                  <c:v>0days 00:46:38.000000</c:v>
                </c:pt>
                <c:pt idx="2799">
                  <c:v>0days 00:46:39.000000</c:v>
                </c:pt>
                <c:pt idx="2800">
                  <c:v>0days 00:46:40.000000</c:v>
                </c:pt>
                <c:pt idx="2801">
                  <c:v>0days 00:46:41.000000</c:v>
                </c:pt>
                <c:pt idx="2802">
                  <c:v>0days 00:46:42.000000</c:v>
                </c:pt>
                <c:pt idx="2803">
                  <c:v>0days 00:46:43.000000</c:v>
                </c:pt>
                <c:pt idx="2804">
                  <c:v>0days 00:46:44.000000</c:v>
                </c:pt>
                <c:pt idx="2805">
                  <c:v>0days 00:46:45.000000</c:v>
                </c:pt>
                <c:pt idx="2806">
                  <c:v>0days 00:46:46.000000</c:v>
                </c:pt>
                <c:pt idx="2807">
                  <c:v>0days 00:46:47.000000</c:v>
                </c:pt>
                <c:pt idx="2808">
                  <c:v>0days 00:46:48.000000</c:v>
                </c:pt>
                <c:pt idx="2809">
                  <c:v>0days 00:46:49.000000</c:v>
                </c:pt>
                <c:pt idx="2810">
                  <c:v>0days 00:46:50.000000</c:v>
                </c:pt>
                <c:pt idx="2811">
                  <c:v>0days 00:46:51.000000</c:v>
                </c:pt>
                <c:pt idx="2812">
                  <c:v>0days 00:46:52.000000</c:v>
                </c:pt>
                <c:pt idx="2813">
                  <c:v>0days 00:46:53.000000</c:v>
                </c:pt>
                <c:pt idx="2814">
                  <c:v>0days 00:46:54.000000</c:v>
                </c:pt>
                <c:pt idx="2815">
                  <c:v>0days 00:46:55.000000</c:v>
                </c:pt>
                <c:pt idx="2816">
                  <c:v>0days 00:46:56.000000</c:v>
                </c:pt>
                <c:pt idx="2817">
                  <c:v>0days 00:46:57.000000</c:v>
                </c:pt>
                <c:pt idx="2818">
                  <c:v>0days 00:46:58.000000</c:v>
                </c:pt>
                <c:pt idx="2819">
                  <c:v>0days 00:46:59.000000</c:v>
                </c:pt>
                <c:pt idx="2820">
                  <c:v>0days 00:47:00.000000</c:v>
                </c:pt>
                <c:pt idx="2821">
                  <c:v>0days 00:47:01.000000</c:v>
                </c:pt>
                <c:pt idx="2822">
                  <c:v>0days 00:47:02.000000</c:v>
                </c:pt>
                <c:pt idx="2823">
                  <c:v>0days 00:47:03.000000</c:v>
                </c:pt>
                <c:pt idx="2824">
                  <c:v>0days 00:47:04.000000</c:v>
                </c:pt>
                <c:pt idx="2825">
                  <c:v>0days 00:47:05.000000</c:v>
                </c:pt>
                <c:pt idx="2826">
                  <c:v>0days 00:47:06.000000</c:v>
                </c:pt>
                <c:pt idx="2827">
                  <c:v>0days 00:47:07.000000</c:v>
                </c:pt>
                <c:pt idx="2828">
                  <c:v>0days 00:47:08.000000</c:v>
                </c:pt>
                <c:pt idx="2829">
                  <c:v>0days 00:47:09.000000</c:v>
                </c:pt>
                <c:pt idx="2830">
                  <c:v>0days 00:47:10.000000</c:v>
                </c:pt>
                <c:pt idx="2831">
                  <c:v>0days 00:47:11.000000</c:v>
                </c:pt>
                <c:pt idx="2832">
                  <c:v>0days 00:47:12.000000</c:v>
                </c:pt>
                <c:pt idx="2833">
                  <c:v>0days 00:47:13.000000</c:v>
                </c:pt>
                <c:pt idx="2834">
                  <c:v>0days 00:47:14.000000</c:v>
                </c:pt>
                <c:pt idx="2835">
                  <c:v>0days 00:47:15.000000</c:v>
                </c:pt>
                <c:pt idx="2836">
                  <c:v>0days 00:47:16.000000</c:v>
                </c:pt>
                <c:pt idx="2837">
                  <c:v>0days 00:47:17.000000</c:v>
                </c:pt>
                <c:pt idx="2838">
                  <c:v>0days 00:47:18.000000</c:v>
                </c:pt>
                <c:pt idx="2839">
                  <c:v>0days 00:47:19.000000</c:v>
                </c:pt>
                <c:pt idx="2840">
                  <c:v>0days 00:47:20.000000</c:v>
                </c:pt>
                <c:pt idx="2841">
                  <c:v>0days 00:47:21.000000</c:v>
                </c:pt>
                <c:pt idx="2842">
                  <c:v>0days 00:47:22.000000</c:v>
                </c:pt>
                <c:pt idx="2843">
                  <c:v>0days 00:47:23.000000</c:v>
                </c:pt>
                <c:pt idx="2844">
                  <c:v>0days 00:47:24.000000</c:v>
                </c:pt>
                <c:pt idx="2845">
                  <c:v>0days 00:47:25.000000</c:v>
                </c:pt>
                <c:pt idx="2846">
                  <c:v>0days 00:47:26.000000</c:v>
                </c:pt>
                <c:pt idx="2847">
                  <c:v>0days 00:47:27.000000</c:v>
                </c:pt>
                <c:pt idx="2848">
                  <c:v>0days 00:47:28.000000</c:v>
                </c:pt>
                <c:pt idx="2849">
                  <c:v>0days 00:47:29.000000</c:v>
                </c:pt>
                <c:pt idx="2850">
                  <c:v>0days 00:47:30.000000</c:v>
                </c:pt>
                <c:pt idx="2851">
                  <c:v>0days 00:47:31.000000</c:v>
                </c:pt>
                <c:pt idx="2852">
                  <c:v>0days 00:47:32.000000</c:v>
                </c:pt>
                <c:pt idx="2853">
                  <c:v>0days 00:47:33.000000</c:v>
                </c:pt>
                <c:pt idx="2854">
                  <c:v>0days 00:47:34.000000</c:v>
                </c:pt>
                <c:pt idx="2855">
                  <c:v>0days 00:47:35.000000</c:v>
                </c:pt>
                <c:pt idx="2856">
                  <c:v>0days 00:47:36.000000</c:v>
                </c:pt>
                <c:pt idx="2857">
                  <c:v>0days 00:47:37.000000</c:v>
                </c:pt>
                <c:pt idx="2858">
                  <c:v>0days 00:47:38.000000</c:v>
                </c:pt>
                <c:pt idx="2859">
                  <c:v>0days 00:47:39.000000</c:v>
                </c:pt>
                <c:pt idx="2860">
                  <c:v>0days 00:47:40.000000</c:v>
                </c:pt>
                <c:pt idx="2861">
                  <c:v>0days 00:47:41.000000</c:v>
                </c:pt>
                <c:pt idx="2862">
                  <c:v>0days 00:47:42.000000</c:v>
                </c:pt>
                <c:pt idx="2863">
                  <c:v>0days 00:47:43.000000</c:v>
                </c:pt>
                <c:pt idx="2864">
                  <c:v>0days 00:47:44.000000</c:v>
                </c:pt>
                <c:pt idx="2865">
                  <c:v>0days 00:47:45.000000</c:v>
                </c:pt>
                <c:pt idx="2866">
                  <c:v>0days 00:47:46.000000</c:v>
                </c:pt>
                <c:pt idx="2867">
                  <c:v>0days 00:47:47.000000</c:v>
                </c:pt>
                <c:pt idx="2868">
                  <c:v>0days 00:47:48.000000</c:v>
                </c:pt>
                <c:pt idx="2869">
                  <c:v>0days 00:47:49.000000</c:v>
                </c:pt>
                <c:pt idx="2870">
                  <c:v>0days 00:47:50.000000</c:v>
                </c:pt>
                <c:pt idx="2871">
                  <c:v>0days 00:47:51.000000</c:v>
                </c:pt>
                <c:pt idx="2872">
                  <c:v>0days 00:47:52.000000</c:v>
                </c:pt>
                <c:pt idx="2873">
                  <c:v>0days 00:47:53.000000</c:v>
                </c:pt>
                <c:pt idx="2874">
                  <c:v>0days 00:47:54.000000</c:v>
                </c:pt>
                <c:pt idx="2875">
                  <c:v>0days 00:47:55.000000</c:v>
                </c:pt>
                <c:pt idx="2876">
                  <c:v>0days 00:47:56.000000</c:v>
                </c:pt>
                <c:pt idx="2877">
                  <c:v>0days 00:47:57.000000</c:v>
                </c:pt>
                <c:pt idx="2878">
                  <c:v>0days 00:47:58.000000</c:v>
                </c:pt>
                <c:pt idx="2879">
                  <c:v>0days 00:47:59.000000</c:v>
                </c:pt>
                <c:pt idx="2880">
                  <c:v>0days 00:48:00.000000</c:v>
                </c:pt>
                <c:pt idx="2881">
                  <c:v>0days 00:48:01.000000</c:v>
                </c:pt>
                <c:pt idx="2882">
                  <c:v>0days 00:48:02.000000</c:v>
                </c:pt>
                <c:pt idx="2883">
                  <c:v>0days 00:48:03.000000</c:v>
                </c:pt>
                <c:pt idx="2884">
                  <c:v>0days 00:48:04.000000</c:v>
                </c:pt>
                <c:pt idx="2885">
                  <c:v>0days 00:48:05.000000</c:v>
                </c:pt>
                <c:pt idx="2886">
                  <c:v>0days 00:48:06.000000</c:v>
                </c:pt>
                <c:pt idx="2887">
                  <c:v>0days 00:48:07.000000</c:v>
                </c:pt>
                <c:pt idx="2888">
                  <c:v>0days 00:48:08.000000</c:v>
                </c:pt>
                <c:pt idx="2889">
                  <c:v>0days 00:48:09.000000</c:v>
                </c:pt>
                <c:pt idx="2890">
                  <c:v>0days 00:48:10.000000</c:v>
                </c:pt>
                <c:pt idx="2891">
                  <c:v>0days 00:48:11.000000</c:v>
                </c:pt>
                <c:pt idx="2892">
                  <c:v>0days 00:48:12.000000</c:v>
                </c:pt>
                <c:pt idx="2893">
                  <c:v>0days 00:48:13.000000</c:v>
                </c:pt>
                <c:pt idx="2894">
                  <c:v>0days 00:48:14.000000</c:v>
                </c:pt>
                <c:pt idx="2895">
                  <c:v>0days 00:48:15.000000</c:v>
                </c:pt>
                <c:pt idx="2896">
                  <c:v>0days 00:48:16.000000</c:v>
                </c:pt>
                <c:pt idx="2897">
                  <c:v>0days 00:48:17.000000</c:v>
                </c:pt>
                <c:pt idx="2898">
                  <c:v>0days 00:48:18.000000</c:v>
                </c:pt>
                <c:pt idx="2899">
                  <c:v>0days 00:48:19.000000</c:v>
                </c:pt>
                <c:pt idx="2900">
                  <c:v>0days 00:48:20.000000</c:v>
                </c:pt>
                <c:pt idx="2901">
                  <c:v>0days 00:48:21.000000</c:v>
                </c:pt>
                <c:pt idx="2902">
                  <c:v>0days 00:48:22.000000</c:v>
                </c:pt>
                <c:pt idx="2903">
                  <c:v>0days 00:48:23.000000</c:v>
                </c:pt>
                <c:pt idx="2904">
                  <c:v>0days 00:48:24.000000</c:v>
                </c:pt>
                <c:pt idx="2905">
                  <c:v>0days 00:48:25.000000</c:v>
                </c:pt>
                <c:pt idx="2906">
                  <c:v>0days 00:48:26.000000</c:v>
                </c:pt>
                <c:pt idx="2907">
                  <c:v>0days 00:48:27.000000</c:v>
                </c:pt>
                <c:pt idx="2908">
                  <c:v>0days 00:48:28.000000</c:v>
                </c:pt>
                <c:pt idx="2909">
                  <c:v>0days 00:48:29.000000</c:v>
                </c:pt>
                <c:pt idx="2910">
                  <c:v>0days 00:48:30.000000</c:v>
                </c:pt>
                <c:pt idx="2911">
                  <c:v>0days 00:48:31.000000</c:v>
                </c:pt>
                <c:pt idx="2912">
                  <c:v>0days 00:48:32.000000</c:v>
                </c:pt>
                <c:pt idx="2913">
                  <c:v>0days 00:48:33.000000</c:v>
                </c:pt>
                <c:pt idx="2914">
                  <c:v>0days 00:48:34.000000</c:v>
                </c:pt>
                <c:pt idx="2915">
                  <c:v>0days 00:48:35.000000</c:v>
                </c:pt>
                <c:pt idx="2916">
                  <c:v>0days 00:48:36.000000</c:v>
                </c:pt>
                <c:pt idx="2917">
                  <c:v>0days 00:48:37.000000</c:v>
                </c:pt>
                <c:pt idx="2918">
                  <c:v>0days 00:48:38.000000</c:v>
                </c:pt>
                <c:pt idx="2919">
                  <c:v>0days 00:48:39.000000</c:v>
                </c:pt>
                <c:pt idx="2920">
                  <c:v>0days 00:48:40.000000</c:v>
                </c:pt>
                <c:pt idx="2921">
                  <c:v>0days 00:48:41.000000</c:v>
                </c:pt>
                <c:pt idx="2922">
                  <c:v>0days 00:48:42.000000</c:v>
                </c:pt>
                <c:pt idx="2923">
                  <c:v>0days 00:48:43.000000</c:v>
                </c:pt>
                <c:pt idx="2924">
                  <c:v>0days 00:48:44.000000</c:v>
                </c:pt>
                <c:pt idx="2925">
                  <c:v>0days 00:48:45.000000</c:v>
                </c:pt>
                <c:pt idx="2926">
                  <c:v>0days 00:48:46.000000</c:v>
                </c:pt>
                <c:pt idx="2927">
                  <c:v>0days 00:48:47.000000</c:v>
                </c:pt>
                <c:pt idx="2928">
                  <c:v>0days 00:48:48.000000</c:v>
                </c:pt>
                <c:pt idx="2929">
                  <c:v>0days 00:48:49.000000</c:v>
                </c:pt>
                <c:pt idx="2930">
                  <c:v>0days 00:48:50.000000</c:v>
                </c:pt>
                <c:pt idx="2931">
                  <c:v>0days 00:48:51.000000</c:v>
                </c:pt>
                <c:pt idx="2932">
                  <c:v>0days 00:48:52.000000</c:v>
                </c:pt>
                <c:pt idx="2933">
                  <c:v>0days 00:48:53.000000</c:v>
                </c:pt>
                <c:pt idx="2934">
                  <c:v>0days 00:48:54.000000</c:v>
                </c:pt>
                <c:pt idx="2935">
                  <c:v>0days 00:48:55.000000</c:v>
                </c:pt>
                <c:pt idx="2936">
                  <c:v>0days 00:48:56.000000</c:v>
                </c:pt>
                <c:pt idx="2937">
                  <c:v>0days 00:48:57.000000</c:v>
                </c:pt>
                <c:pt idx="2938">
                  <c:v>0days 00:48:58.000000</c:v>
                </c:pt>
                <c:pt idx="2939">
                  <c:v>0days 00:48:59.000000</c:v>
                </c:pt>
                <c:pt idx="2940">
                  <c:v>0days 00:49:00.000000</c:v>
                </c:pt>
                <c:pt idx="2941">
                  <c:v>0days 00:49:01.000000</c:v>
                </c:pt>
                <c:pt idx="2942">
                  <c:v>0days 00:49:02.000000</c:v>
                </c:pt>
                <c:pt idx="2943">
                  <c:v>0days 00:49:03.000000</c:v>
                </c:pt>
                <c:pt idx="2944">
                  <c:v>0days 00:49:04.000000</c:v>
                </c:pt>
                <c:pt idx="2945">
                  <c:v>0days 00:49:05.000000</c:v>
                </c:pt>
                <c:pt idx="2946">
                  <c:v>0days 00:49:06.000000</c:v>
                </c:pt>
                <c:pt idx="2947">
                  <c:v>0days 00:49:07.000000</c:v>
                </c:pt>
                <c:pt idx="2948">
                  <c:v>0days 00:49:08.000000</c:v>
                </c:pt>
                <c:pt idx="2949">
                  <c:v>0days 00:49:09.000000</c:v>
                </c:pt>
                <c:pt idx="2950">
                  <c:v>0days 00:49:10.000000</c:v>
                </c:pt>
                <c:pt idx="2951">
                  <c:v>0days 00:49:11.000000</c:v>
                </c:pt>
                <c:pt idx="2952">
                  <c:v>0days 00:49:12.000000</c:v>
                </c:pt>
                <c:pt idx="2953">
                  <c:v>0days 00:49:13.000000</c:v>
                </c:pt>
                <c:pt idx="2954">
                  <c:v>0days 00:49:14.000000</c:v>
                </c:pt>
                <c:pt idx="2955">
                  <c:v>0days 00:49:15.000000</c:v>
                </c:pt>
                <c:pt idx="2956">
                  <c:v>0days 00:49:16.000000</c:v>
                </c:pt>
                <c:pt idx="2957">
                  <c:v>0days 00:49:17.000000</c:v>
                </c:pt>
                <c:pt idx="2958">
                  <c:v>0days 00:49:18.000000</c:v>
                </c:pt>
                <c:pt idx="2959">
                  <c:v>0days 00:49:19.000000</c:v>
                </c:pt>
                <c:pt idx="2960">
                  <c:v>0days 00:49:20.000000</c:v>
                </c:pt>
                <c:pt idx="2961">
                  <c:v>0days 00:49:21.000000</c:v>
                </c:pt>
                <c:pt idx="2962">
                  <c:v>0days 00:49:22.000000</c:v>
                </c:pt>
                <c:pt idx="2963">
                  <c:v>0days 00:49:23.000000</c:v>
                </c:pt>
                <c:pt idx="2964">
                  <c:v>0days 00:49:24.000000</c:v>
                </c:pt>
                <c:pt idx="2965">
                  <c:v>0days 00:49:25.000000</c:v>
                </c:pt>
                <c:pt idx="2966">
                  <c:v>0days 00:49:26.000000</c:v>
                </c:pt>
                <c:pt idx="2967">
                  <c:v>0days 00:49:27.000000</c:v>
                </c:pt>
                <c:pt idx="2968">
                  <c:v>0days 00:49:28.000000</c:v>
                </c:pt>
                <c:pt idx="2969">
                  <c:v>0days 00:49:29.000000</c:v>
                </c:pt>
                <c:pt idx="2970">
                  <c:v>0days 00:49:30.000000</c:v>
                </c:pt>
                <c:pt idx="2971">
                  <c:v>0days 00:49:31.000000</c:v>
                </c:pt>
                <c:pt idx="2972">
                  <c:v>0days 00:49:32.000000</c:v>
                </c:pt>
                <c:pt idx="2973">
                  <c:v>0days 00:49:33.000000</c:v>
                </c:pt>
                <c:pt idx="2974">
                  <c:v>0days 00:49:34.000000</c:v>
                </c:pt>
                <c:pt idx="2975">
                  <c:v>0days 00:49:35.000000</c:v>
                </c:pt>
                <c:pt idx="2976">
                  <c:v>0days 00:49:36.000000</c:v>
                </c:pt>
                <c:pt idx="2977">
                  <c:v>0days 00:49:37.000000</c:v>
                </c:pt>
                <c:pt idx="2978">
                  <c:v>0days 00:49:38.000000</c:v>
                </c:pt>
                <c:pt idx="2979">
                  <c:v>0days 00:49:39.000000</c:v>
                </c:pt>
                <c:pt idx="2980">
                  <c:v>0days 00:49:40.000000</c:v>
                </c:pt>
                <c:pt idx="2981">
                  <c:v>0days 00:49:41.000000</c:v>
                </c:pt>
                <c:pt idx="2982">
                  <c:v>0days 00:49:42.000000</c:v>
                </c:pt>
                <c:pt idx="2983">
                  <c:v>0days 00:49:43.000000</c:v>
                </c:pt>
                <c:pt idx="2984">
                  <c:v>0days 00:49:44.000000</c:v>
                </c:pt>
                <c:pt idx="2985">
                  <c:v>0days 00:49:45.000000</c:v>
                </c:pt>
                <c:pt idx="2986">
                  <c:v>0days 00:49:46.000000</c:v>
                </c:pt>
                <c:pt idx="2987">
                  <c:v>0days 00:49:47.000000</c:v>
                </c:pt>
                <c:pt idx="2988">
                  <c:v>0days 00:49:48.000000</c:v>
                </c:pt>
                <c:pt idx="2989">
                  <c:v>0days 00:49:49.000000</c:v>
                </c:pt>
                <c:pt idx="2990">
                  <c:v>0days 00:49:50.000000</c:v>
                </c:pt>
                <c:pt idx="2991">
                  <c:v>0days 00:49:51.000000</c:v>
                </c:pt>
                <c:pt idx="2992">
                  <c:v>0days 00:49:52.000000</c:v>
                </c:pt>
                <c:pt idx="2993">
                  <c:v>0days 00:49:53.000000</c:v>
                </c:pt>
                <c:pt idx="2994">
                  <c:v>0days 00:49:54.000000</c:v>
                </c:pt>
                <c:pt idx="2995">
                  <c:v>0days 00:49:55.000000</c:v>
                </c:pt>
                <c:pt idx="2996">
                  <c:v>0days 00:49:56.000000</c:v>
                </c:pt>
                <c:pt idx="2997">
                  <c:v>0days 00:49:57.000000</c:v>
                </c:pt>
                <c:pt idx="2998">
                  <c:v>0days 00:49:58.000000</c:v>
                </c:pt>
                <c:pt idx="2999">
                  <c:v>0days 00:49:59.000000</c:v>
                </c:pt>
                <c:pt idx="3000">
                  <c:v>0days 00:50:00.000000</c:v>
                </c:pt>
                <c:pt idx="3001">
                  <c:v>0days 00:50:01.000000</c:v>
                </c:pt>
                <c:pt idx="3002">
                  <c:v>0days 00:50:02.000000</c:v>
                </c:pt>
                <c:pt idx="3003">
                  <c:v>0days 00:50:03.000000</c:v>
                </c:pt>
                <c:pt idx="3004">
                  <c:v>0days 00:50:04.000000</c:v>
                </c:pt>
                <c:pt idx="3005">
                  <c:v>0days 00:50:05.000000</c:v>
                </c:pt>
                <c:pt idx="3006">
                  <c:v>0days 00:50:06.000000</c:v>
                </c:pt>
                <c:pt idx="3007">
                  <c:v>0days 00:50:07.000000</c:v>
                </c:pt>
                <c:pt idx="3008">
                  <c:v>0days 00:50:08.000000</c:v>
                </c:pt>
                <c:pt idx="3009">
                  <c:v>0days 00:50:09.000000</c:v>
                </c:pt>
                <c:pt idx="3010">
                  <c:v>0days 00:50:10.000000</c:v>
                </c:pt>
                <c:pt idx="3011">
                  <c:v>0days 00:50:11.000000</c:v>
                </c:pt>
                <c:pt idx="3012">
                  <c:v>0days 00:50:12.000000</c:v>
                </c:pt>
                <c:pt idx="3013">
                  <c:v>0days 00:50:13.000000</c:v>
                </c:pt>
                <c:pt idx="3014">
                  <c:v>0days 00:50:14.000000</c:v>
                </c:pt>
                <c:pt idx="3015">
                  <c:v>0days 00:50:15.000000</c:v>
                </c:pt>
                <c:pt idx="3016">
                  <c:v>0days 00:50:16.000000</c:v>
                </c:pt>
                <c:pt idx="3017">
                  <c:v>0days 00:50:17.000000</c:v>
                </c:pt>
                <c:pt idx="3018">
                  <c:v>0days 00:50:18.000000</c:v>
                </c:pt>
                <c:pt idx="3019">
                  <c:v>0days 00:50:19.000000</c:v>
                </c:pt>
                <c:pt idx="3020">
                  <c:v>0days 00:50:20.000000</c:v>
                </c:pt>
                <c:pt idx="3021">
                  <c:v>0days 00:50:21.000000</c:v>
                </c:pt>
                <c:pt idx="3022">
                  <c:v>0days 00:50:22.000000</c:v>
                </c:pt>
                <c:pt idx="3023">
                  <c:v>0days 00:50:23.000000</c:v>
                </c:pt>
                <c:pt idx="3024">
                  <c:v>0days 00:50:24.000000</c:v>
                </c:pt>
                <c:pt idx="3025">
                  <c:v>0days 00:50:25.000000</c:v>
                </c:pt>
                <c:pt idx="3026">
                  <c:v>0days 00:50:26.000000</c:v>
                </c:pt>
                <c:pt idx="3027">
                  <c:v>0days 00:50:27.000000</c:v>
                </c:pt>
                <c:pt idx="3028">
                  <c:v>0days 00:50:28.000000</c:v>
                </c:pt>
                <c:pt idx="3029">
                  <c:v>0days 00:50:29.000000</c:v>
                </c:pt>
                <c:pt idx="3030">
                  <c:v>0days 00:50:30.000000</c:v>
                </c:pt>
                <c:pt idx="3031">
                  <c:v>0days 00:50:31.000000</c:v>
                </c:pt>
                <c:pt idx="3032">
                  <c:v>0days 00:50:32.000000</c:v>
                </c:pt>
                <c:pt idx="3033">
                  <c:v>0days 00:50:33.000000</c:v>
                </c:pt>
                <c:pt idx="3034">
                  <c:v>0days 00:50:34.000000</c:v>
                </c:pt>
                <c:pt idx="3035">
                  <c:v>0days 00:50:35.000000</c:v>
                </c:pt>
                <c:pt idx="3036">
                  <c:v>0days 00:50:36.000000</c:v>
                </c:pt>
                <c:pt idx="3037">
                  <c:v>0days 00:50:37.000000</c:v>
                </c:pt>
                <c:pt idx="3038">
                  <c:v>0days 00:50:38.000000</c:v>
                </c:pt>
                <c:pt idx="3039">
                  <c:v>0days 00:50:39.000000</c:v>
                </c:pt>
                <c:pt idx="3040">
                  <c:v>0days 00:50:40.000000</c:v>
                </c:pt>
                <c:pt idx="3041">
                  <c:v>0days 00:50:41.000000</c:v>
                </c:pt>
                <c:pt idx="3042">
                  <c:v>0days 00:50:42.000000</c:v>
                </c:pt>
                <c:pt idx="3043">
                  <c:v>0days 00:50:43.000000</c:v>
                </c:pt>
                <c:pt idx="3044">
                  <c:v>0days 00:50:44.000000</c:v>
                </c:pt>
                <c:pt idx="3045">
                  <c:v>0days 00:50:45.000000</c:v>
                </c:pt>
                <c:pt idx="3046">
                  <c:v>0days 00:50:46.000000</c:v>
                </c:pt>
                <c:pt idx="3047">
                  <c:v>0days 00:50:47.000000</c:v>
                </c:pt>
                <c:pt idx="3048">
                  <c:v>0days 00:50:48.000000</c:v>
                </c:pt>
                <c:pt idx="3049">
                  <c:v>0days 00:50:49.000000</c:v>
                </c:pt>
                <c:pt idx="3050">
                  <c:v>0days 00:50:50.000000</c:v>
                </c:pt>
                <c:pt idx="3051">
                  <c:v>0days 00:50:51.000000</c:v>
                </c:pt>
                <c:pt idx="3052">
                  <c:v>0days 00:50:52.000000</c:v>
                </c:pt>
                <c:pt idx="3053">
                  <c:v>0days 00:50:53.000000</c:v>
                </c:pt>
                <c:pt idx="3054">
                  <c:v>0days 00:50:54.000000</c:v>
                </c:pt>
                <c:pt idx="3055">
                  <c:v>0days 00:50:55.000000</c:v>
                </c:pt>
                <c:pt idx="3056">
                  <c:v>0days 00:50:56.000000</c:v>
                </c:pt>
                <c:pt idx="3057">
                  <c:v>0days 00:50:57.000000</c:v>
                </c:pt>
                <c:pt idx="3058">
                  <c:v>0days 00:50:58.000000</c:v>
                </c:pt>
                <c:pt idx="3059">
                  <c:v>0days 00:50:59.000000</c:v>
                </c:pt>
                <c:pt idx="3060">
                  <c:v>0days 00:51:00.000000</c:v>
                </c:pt>
                <c:pt idx="3061">
                  <c:v>0days 00:51:01.000000</c:v>
                </c:pt>
                <c:pt idx="3062">
                  <c:v>0days 00:51:02.000000</c:v>
                </c:pt>
                <c:pt idx="3063">
                  <c:v>0days 00:51:03.000000</c:v>
                </c:pt>
                <c:pt idx="3064">
                  <c:v>0days 00:51:04.000000</c:v>
                </c:pt>
                <c:pt idx="3065">
                  <c:v>0days 00:51:05.000000</c:v>
                </c:pt>
                <c:pt idx="3066">
                  <c:v>0days 00:51:06.000000</c:v>
                </c:pt>
                <c:pt idx="3067">
                  <c:v>0days 00:51:07.000000</c:v>
                </c:pt>
                <c:pt idx="3068">
                  <c:v>0days 00:51:08.000000</c:v>
                </c:pt>
                <c:pt idx="3069">
                  <c:v>0days 00:51:09.000000</c:v>
                </c:pt>
                <c:pt idx="3070">
                  <c:v>0days 00:51:10.000000</c:v>
                </c:pt>
                <c:pt idx="3071">
                  <c:v>0days 00:51:11.000000</c:v>
                </c:pt>
                <c:pt idx="3072">
                  <c:v>0days 00:51:12.000000</c:v>
                </c:pt>
                <c:pt idx="3073">
                  <c:v>0days 00:51:13.000000</c:v>
                </c:pt>
                <c:pt idx="3074">
                  <c:v>0days 00:51:14.000000</c:v>
                </c:pt>
                <c:pt idx="3075">
                  <c:v>0days 00:51:15.000000</c:v>
                </c:pt>
                <c:pt idx="3076">
                  <c:v>0days 00:51:16.000000</c:v>
                </c:pt>
                <c:pt idx="3077">
                  <c:v>0days 00:51:17.000000</c:v>
                </c:pt>
                <c:pt idx="3078">
                  <c:v>0days 00:51:18.000000</c:v>
                </c:pt>
                <c:pt idx="3079">
                  <c:v>0days 00:51:19.000000</c:v>
                </c:pt>
                <c:pt idx="3080">
                  <c:v>0days 00:51:20.000000</c:v>
                </c:pt>
                <c:pt idx="3081">
                  <c:v>0days 00:51:21.000000</c:v>
                </c:pt>
                <c:pt idx="3082">
                  <c:v>0days 00:51:22.000000</c:v>
                </c:pt>
                <c:pt idx="3083">
                  <c:v>0days 00:51:23.000000</c:v>
                </c:pt>
                <c:pt idx="3084">
                  <c:v>0days 00:51:24.000000</c:v>
                </c:pt>
                <c:pt idx="3085">
                  <c:v>0days 00:51:25.000000</c:v>
                </c:pt>
                <c:pt idx="3086">
                  <c:v>0days 00:51:26.000000</c:v>
                </c:pt>
                <c:pt idx="3087">
                  <c:v>0days 00:51:27.000000</c:v>
                </c:pt>
                <c:pt idx="3088">
                  <c:v>0days 00:51:28.000000</c:v>
                </c:pt>
                <c:pt idx="3089">
                  <c:v>0days 00:51:29.000000</c:v>
                </c:pt>
                <c:pt idx="3090">
                  <c:v>0days 00:51:30.000000</c:v>
                </c:pt>
                <c:pt idx="3091">
                  <c:v>0days 00:51:31.000000</c:v>
                </c:pt>
                <c:pt idx="3092">
                  <c:v>0days 00:51:32.000000</c:v>
                </c:pt>
                <c:pt idx="3093">
                  <c:v>0days 00:51:33.000000</c:v>
                </c:pt>
                <c:pt idx="3094">
                  <c:v>0days 00:51:34.000000</c:v>
                </c:pt>
                <c:pt idx="3095">
                  <c:v>0days 00:51:35.000000</c:v>
                </c:pt>
                <c:pt idx="3096">
                  <c:v>0days 00:51:36.000000</c:v>
                </c:pt>
                <c:pt idx="3097">
                  <c:v>0days 00:51:37.000000</c:v>
                </c:pt>
                <c:pt idx="3098">
                  <c:v>0days 00:51:38.000000</c:v>
                </c:pt>
                <c:pt idx="3099">
                  <c:v>0days 00:51:39.000000</c:v>
                </c:pt>
                <c:pt idx="3100">
                  <c:v>0days 00:51:40.000000</c:v>
                </c:pt>
                <c:pt idx="3101">
                  <c:v>0days 00:51:41.000000</c:v>
                </c:pt>
                <c:pt idx="3102">
                  <c:v>0days 00:51:42.000000</c:v>
                </c:pt>
                <c:pt idx="3103">
                  <c:v>0days 00:51:43.000000</c:v>
                </c:pt>
                <c:pt idx="3104">
                  <c:v>0days 00:51:44.000000</c:v>
                </c:pt>
                <c:pt idx="3105">
                  <c:v>0days 00:51:45.000000</c:v>
                </c:pt>
                <c:pt idx="3106">
                  <c:v>0days 00:51:46.000000</c:v>
                </c:pt>
                <c:pt idx="3107">
                  <c:v>0days 00:51:47.000000</c:v>
                </c:pt>
                <c:pt idx="3108">
                  <c:v>0days 00:51:48.000000</c:v>
                </c:pt>
                <c:pt idx="3109">
                  <c:v>0days 00:51:49.000000</c:v>
                </c:pt>
                <c:pt idx="3110">
                  <c:v>0days 00:51:50.000000</c:v>
                </c:pt>
                <c:pt idx="3111">
                  <c:v>0days 00:51:51.000000</c:v>
                </c:pt>
                <c:pt idx="3112">
                  <c:v>0days 00:51:52.000000</c:v>
                </c:pt>
                <c:pt idx="3113">
                  <c:v>0days 00:51:53.000000</c:v>
                </c:pt>
                <c:pt idx="3114">
                  <c:v>0days 00:51:54.000000</c:v>
                </c:pt>
                <c:pt idx="3115">
                  <c:v>0days 00:51:55.000000</c:v>
                </c:pt>
                <c:pt idx="3116">
                  <c:v>0days 00:51:56.000000</c:v>
                </c:pt>
                <c:pt idx="3117">
                  <c:v>0days 00:51:57.000000</c:v>
                </c:pt>
                <c:pt idx="3118">
                  <c:v>0days 00:51:58.000000</c:v>
                </c:pt>
                <c:pt idx="3119">
                  <c:v>0days 00:51:59.000000</c:v>
                </c:pt>
                <c:pt idx="3120">
                  <c:v>0days 00:52:00.000000</c:v>
                </c:pt>
                <c:pt idx="3121">
                  <c:v>0days 00:52:01.000000</c:v>
                </c:pt>
                <c:pt idx="3122">
                  <c:v>0days 00:52:02.000000</c:v>
                </c:pt>
                <c:pt idx="3123">
                  <c:v>0days 00:52:03.000000</c:v>
                </c:pt>
                <c:pt idx="3124">
                  <c:v>0days 00:52:04.000000</c:v>
                </c:pt>
                <c:pt idx="3125">
                  <c:v>0days 00:52:05.000000</c:v>
                </c:pt>
                <c:pt idx="3126">
                  <c:v>0days 00:52:06.000000</c:v>
                </c:pt>
                <c:pt idx="3127">
                  <c:v>0days 00:52:07.000000</c:v>
                </c:pt>
                <c:pt idx="3128">
                  <c:v>0days 00:52:08.000000</c:v>
                </c:pt>
                <c:pt idx="3129">
                  <c:v>0days 00:52:09.000000</c:v>
                </c:pt>
                <c:pt idx="3130">
                  <c:v>0days 00:52:10.000000</c:v>
                </c:pt>
                <c:pt idx="3131">
                  <c:v>0days 00:52:11.000000</c:v>
                </c:pt>
                <c:pt idx="3132">
                  <c:v>0days 00:52:12.000000</c:v>
                </c:pt>
                <c:pt idx="3133">
                  <c:v>0days 00:52:13.000000</c:v>
                </c:pt>
                <c:pt idx="3134">
                  <c:v>0days 00:52:14.000000</c:v>
                </c:pt>
                <c:pt idx="3135">
                  <c:v>0days 00:52:15.000000</c:v>
                </c:pt>
                <c:pt idx="3136">
                  <c:v>0days 00:52:16.000000</c:v>
                </c:pt>
                <c:pt idx="3137">
                  <c:v>0days 00:52:17.000000</c:v>
                </c:pt>
                <c:pt idx="3138">
                  <c:v>0days 00:52:18.000000</c:v>
                </c:pt>
                <c:pt idx="3139">
                  <c:v>0days 00:52:19.000000</c:v>
                </c:pt>
                <c:pt idx="3140">
                  <c:v>0days 00:52:20.000000</c:v>
                </c:pt>
                <c:pt idx="3141">
                  <c:v>0days 00:52:21.000000</c:v>
                </c:pt>
                <c:pt idx="3142">
                  <c:v>0days 00:52:22.000000</c:v>
                </c:pt>
                <c:pt idx="3143">
                  <c:v>0days 00:52:23.000000</c:v>
                </c:pt>
                <c:pt idx="3144">
                  <c:v>0days 00:52:24.000000</c:v>
                </c:pt>
                <c:pt idx="3145">
                  <c:v>0days 00:52:25.000000</c:v>
                </c:pt>
                <c:pt idx="3146">
                  <c:v>0days 00:52:26.000000</c:v>
                </c:pt>
                <c:pt idx="3147">
                  <c:v>0days 00:52:27.000000</c:v>
                </c:pt>
                <c:pt idx="3148">
                  <c:v>0days 00:52:28.000000</c:v>
                </c:pt>
                <c:pt idx="3149">
                  <c:v>0days 00:52:29.000000</c:v>
                </c:pt>
                <c:pt idx="3150">
                  <c:v>0days 00:52:30.000000</c:v>
                </c:pt>
                <c:pt idx="3151">
                  <c:v>0days 00:52:31.000000</c:v>
                </c:pt>
                <c:pt idx="3152">
                  <c:v>0days 00:52:32.000000</c:v>
                </c:pt>
                <c:pt idx="3153">
                  <c:v>0days 00:52:33.000000</c:v>
                </c:pt>
                <c:pt idx="3154">
                  <c:v>0days 00:52:34.000000</c:v>
                </c:pt>
                <c:pt idx="3155">
                  <c:v>0days 00:52:35.000000</c:v>
                </c:pt>
                <c:pt idx="3156">
                  <c:v>0days 00:52:36.000000</c:v>
                </c:pt>
                <c:pt idx="3157">
                  <c:v>0days 00:52:37.000000</c:v>
                </c:pt>
                <c:pt idx="3158">
                  <c:v>0days 00:52:38.000000</c:v>
                </c:pt>
                <c:pt idx="3159">
                  <c:v>0days 00:52:39.000000</c:v>
                </c:pt>
                <c:pt idx="3160">
                  <c:v>0days 00:52:40.000000</c:v>
                </c:pt>
                <c:pt idx="3161">
                  <c:v>0days 00:52:41.000000</c:v>
                </c:pt>
                <c:pt idx="3162">
                  <c:v>0days 00:52:42.000000</c:v>
                </c:pt>
                <c:pt idx="3163">
                  <c:v>0days 00:52:43.000000</c:v>
                </c:pt>
                <c:pt idx="3164">
                  <c:v>0days 00:52:44.000000</c:v>
                </c:pt>
                <c:pt idx="3165">
                  <c:v>0days 00:52:45.000000</c:v>
                </c:pt>
                <c:pt idx="3166">
                  <c:v>0days 00:52:46.000000</c:v>
                </c:pt>
                <c:pt idx="3167">
                  <c:v>0days 00:52:47.000000</c:v>
                </c:pt>
                <c:pt idx="3168">
                  <c:v>0days 00:52:48.000000</c:v>
                </c:pt>
                <c:pt idx="3169">
                  <c:v>0days 00:52:49.000000</c:v>
                </c:pt>
                <c:pt idx="3170">
                  <c:v>0days 00:52:50.000000</c:v>
                </c:pt>
                <c:pt idx="3171">
                  <c:v>0days 00:52:51.000000</c:v>
                </c:pt>
                <c:pt idx="3172">
                  <c:v>0days 00:52:52.000000</c:v>
                </c:pt>
                <c:pt idx="3173">
                  <c:v>0days 00:52:53.000000</c:v>
                </c:pt>
                <c:pt idx="3174">
                  <c:v>0days 00:52:54.000000</c:v>
                </c:pt>
                <c:pt idx="3175">
                  <c:v>0days 00:52:55.000000</c:v>
                </c:pt>
                <c:pt idx="3176">
                  <c:v>0days 00:52:56.000000</c:v>
                </c:pt>
                <c:pt idx="3177">
                  <c:v>0days 00:52:57.000000</c:v>
                </c:pt>
                <c:pt idx="3178">
                  <c:v>0days 00:52:58.000000</c:v>
                </c:pt>
                <c:pt idx="3179">
                  <c:v>0days 00:52:59.000000</c:v>
                </c:pt>
                <c:pt idx="3180">
                  <c:v>0days 00:53:00.000000</c:v>
                </c:pt>
                <c:pt idx="3181">
                  <c:v>0days 00:53:01.000000</c:v>
                </c:pt>
                <c:pt idx="3182">
                  <c:v>0days 00:53:02.000000</c:v>
                </c:pt>
                <c:pt idx="3183">
                  <c:v>0days 00:53:03.000000</c:v>
                </c:pt>
                <c:pt idx="3184">
                  <c:v>0days 00:53:04.000000</c:v>
                </c:pt>
                <c:pt idx="3185">
                  <c:v>0days 00:53:05.000000</c:v>
                </c:pt>
                <c:pt idx="3186">
                  <c:v>0days 00:53:06.000000</c:v>
                </c:pt>
                <c:pt idx="3187">
                  <c:v>0days 00:53:07.000000</c:v>
                </c:pt>
                <c:pt idx="3188">
                  <c:v>0days 00:53:08.000000</c:v>
                </c:pt>
                <c:pt idx="3189">
                  <c:v>0days 00:53:09.000000</c:v>
                </c:pt>
                <c:pt idx="3190">
                  <c:v>0days 00:53:10.000000</c:v>
                </c:pt>
                <c:pt idx="3191">
                  <c:v>0days 00:53:11.000000</c:v>
                </c:pt>
                <c:pt idx="3192">
                  <c:v>0days 00:53:12.000000</c:v>
                </c:pt>
                <c:pt idx="3193">
                  <c:v>0days 00:53:13.000000</c:v>
                </c:pt>
                <c:pt idx="3194">
                  <c:v>0days 00:53:14.000000</c:v>
                </c:pt>
                <c:pt idx="3195">
                  <c:v>0days 00:53:15.000000</c:v>
                </c:pt>
                <c:pt idx="3196">
                  <c:v>0days 00:53:16.000000</c:v>
                </c:pt>
                <c:pt idx="3197">
                  <c:v>0days 00:53:17.000000</c:v>
                </c:pt>
                <c:pt idx="3198">
                  <c:v>0days 00:53:18.000000</c:v>
                </c:pt>
                <c:pt idx="3199">
                  <c:v>0days 00:53:19.000000</c:v>
                </c:pt>
                <c:pt idx="3200">
                  <c:v>0days 00:53:20.000000</c:v>
                </c:pt>
                <c:pt idx="3201">
                  <c:v>0days 00:53:21.000000</c:v>
                </c:pt>
                <c:pt idx="3202">
                  <c:v>0days 00:53:22.000000</c:v>
                </c:pt>
                <c:pt idx="3203">
                  <c:v>0days 00:53:23.000000</c:v>
                </c:pt>
                <c:pt idx="3204">
                  <c:v>0days 00:53:24.000000</c:v>
                </c:pt>
                <c:pt idx="3205">
                  <c:v>0days 00:53:25.000000</c:v>
                </c:pt>
                <c:pt idx="3206">
                  <c:v>0days 00:53:26.000000</c:v>
                </c:pt>
                <c:pt idx="3207">
                  <c:v>0days 00:53:27.000000</c:v>
                </c:pt>
                <c:pt idx="3208">
                  <c:v>0days 00:53:28.000000</c:v>
                </c:pt>
                <c:pt idx="3209">
                  <c:v>0days 00:53:29.000000</c:v>
                </c:pt>
                <c:pt idx="3210">
                  <c:v>0days 00:53:30.000000</c:v>
                </c:pt>
                <c:pt idx="3211">
                  <c:v>0days 00:53:31.000000</c:v>
                </c:pt>
                <c:pt idx="3212">
                  <c:v>0days 00:53:32.000000</c:v>
                </c:pt>
                <c:pt idx="3213">
                  <c:v>0days 00:53:33.000000</c:v>
                </c:pt>
                <c:pt idx="3214">
                  <c:v>0days 00:53:34.000000</c:v>
                </c:pt>
                <c:pt idx="3215">
                  <c:v>0days 00:53:35.000000</c:v>
                </c:pt>
                <c:pt idx="3216">
                  <c:v>0days 00:53:36.000000</c:v>
                </c:pt>
                <c:pt idx="3217">
                  <c:v>0days 00:53:37.000000</c:v>
                </c:pt>
                <c:pt idx="3218">
                  <c:v>0days 00:53:38.000000</c:v>
                </c:pt>
                <c:pt idx="3219">
                  <c:v>0days 00:53:39.000000</c:v>
                </c:pt>
                <c:pt idx="3220">
                  <c:v>0days 00:53:40.000000</c:v>
                </c:pt>
                <c:pt idx="3221">
                  <c:v>0days 00:53:41.000000</c:v>
                </c:pt>
                <c:pt idx="3222">
                  <c:v>0days 00:53:42.000000</c:v>
                </c:pt>
                <c:pt idx="3223">
                  <c:v>0days 00:53:43.000000</c:v>
                </c:pt>
                <c:pt idx="3224">
                  <c:v>0days 00:53:44.000000</c:v>
                </c:pt>
                <c:pt idx="3225">
                  <c:v>0days 00:53:45.000000</c:v>
                </c:pt>
                <c:pt idx="3226">
                  <c:v>0days 00:53:46.000000</c:v>
                </c:pt>
                <c:pt idx="3227">
                  <c:v>0days 00:53:47.000000</c:v>
                </c:pt>
                <c:pt idx="3228">
                  <c:v>0days 00:53:48.000000</c:v>
                </c:pt>
                <c:pt idx="3229">
                  <c:v>0days 00:53:49.000000</c:v>
                </c:pt>
                <c:pt idx="3230">
                  <c:v>0days 00:53:50.000000</c:v>
                </c:pt>
                <c:pt idx="3231">
                  <c:v>0days 00:53:51.000000</c:v>
                </c:pt>
                <c:pt idx="3232">
                  <c:v>0days 00:53:52.000000</c:v>
                </c:pt>
                <c:pt idx="3233">
                  <c:v>0days 00:53:53.000000</c:v>
                </c:pt>
                <c:pt idx="3234">
                  <c:v>0days 00:53:54.000000</c:v>
                </c:pt>
                <c:pt idx="3235">
                  <c:v>0days 00:53:55.000000</c:v>
                </c:pt>
                <c:pt idx="3236">
                  <c:v>0days 00:53:56.000000</c:v>
                </c:pt>
                <c:pt idx="3237">
                  <c:v>0days 00:53:57.000000</c:v>
                </c:pt>
                <c:pt idx="3238">
                  <c:v>0days 00:53:58.000000</c:v>
                </c:pt>
                <c:pt idx="3239">
                  <c:v>0days 00:53:59.000000</c:v>
                </c:pt>
                <c:pt idx="3240">
                  <c:v>0days 00:54:00.000000</c:v>
                </c:pt>
                <c:pt idx="3241">
                  <c:v>0days 00:54:01.000000</c:v>
                </c:pt>
                <c:pt idx="3242">
                  <c:v>0days 00:54:02.000000</c:v>
                </c:pt>
                <c:pt idx="3243">
                  <c:v>0days 00:54:03.000000</c:v>
                </c:pt>
                <c:pt idx="3244">
                  <c:v>0days 00:54:04.000000</c:v>
                </c:pt>
                <c:pt idx="3245">
                  <c:v>0days 00:54:05.000000</c:v>
                </c:pt>
                <c:pt idx="3246">
                  <c:v>0days 00:54:06.000000</c:v>
                </c:pt>
                <c:pt idx="3247">
                  <c:v>0days 00:54:07.000000</c:v>
                </c:pt>
                <c:pt idx="3248">
                  <c:v>0days 00:54:08.000000</c:v>
                </c:pt>
                <c:pt idx="3249">
                  <c:v>0days 00:54:09.000000</c:v>
                </c:pt>
                <c:pt idx="3250">
                  <c:v>0days 00:54:10.000000</c:v>
                </c:pt>
                <c:pt idx="3251">
                  <c:v>0days 00:54:11.000000</c:v>
                </c:pt>
                <c:pt idx="3252">
                  <c:v>0days 00:54:12.000000</c:v>
                </c:pt>
                <c:pt idx="3253">
                  <c:v>0days 00:54:13.000000</c:v>
                </c:pt>
                <c:pt idx="3254">
                  <c:v>0days 00:54:14.000000</c:v>
                </c:pt>
                <c:pt idx="3255">
                  <c:v>0days 00:54:15.000000</c:v>
                </c:pt>
                <c:pt idx="3256">
                  <c:v>0days 00:54:16.000000</c:v>
                </c:pt>
                <c:pt idx="3257">
                  <c:v>0days 00:54:17.000000</c:v>
                </c:pt>
                <c:pt idx="3258">
                  <c:v>0days 00:54:18.000000</c:v>
                </c:pt>
                <c:pt idx="3259">
                  <c:v>0days 00:54:19.000000</c:v>
                </c:pt>
                <c:pt idx="3260">
                  <c:v>0days 00:54:20.000000</c:v>
                </c:pt>
                <c:pt idx="3261">
                  <c:v>0days 00:54:21.000000</c:v>
                </c:pt>
                <c:pt idx="3262">
                  <c:v>0days 00:54:22.000000</c:v>
                </c:pt>
                <c:pt idx="3263">
                  <c:v>0days 00:54:23.000000</c:v>
                </c:pt>
                <c:pt idx="3264">
                  <c:v>0days 00:54:24.000000</c:v>
                </c:pt>
                <c:pt idx="3265">
                  <c:v>0days 00:54:25.000000</c:v>
                </c:pt>
                <c:pt idx="3266">
                  <c:v>0days 00:54:26.000000</c:v>
                </c:pt>
                <c:pt idx="3267">
                  <c:v>0days 00:54:27.000000</c:v>
                </c:pt>
                <c:pt idx="3268">
                  <c:v>0days 00:54:28.000000</c:v>
                </c:pt>
                <c:pt idx="3269">
                  <c:v>0days 00:54:29.000000</c:v>
                </c:pt>
                <c:pt idx="3270">
                  <c:v>0days 00:54:30.000000</c:v>
                </c:pt>
                <c:pt idx="3271">
                  <c:v>0days 00:54:31.000000</c:v>
                </c:pt>
                <c:pt idx="3272">
                  <c:v>0days 00:54:32.000000</c:v>
                </c:pt>
                <c:pt idx="3273">
                  <c:v>0days 00:54:33.000000</c:v>
                </c:pt>
                <c:pt idx="3274">
                  <c:v>0days 00:54:34.000000</c:v>
                </c:pt>
                <c:pt idx="3275">
                  <c:v>0days 00:54:35.000000</c:v>
                </c:pt>
                <c:pt idx="3276">
                  <c:v>0days 00:54:36.000000</c:v>
                </c:pt>
                <c:pt idx="3277">
                  <c:v>0days 00:54:37.000000</c:v>
                </c:pt>
                <c:pt idx="3278">
                  <c:v>0days 00:54:38.000000</c:v>
                </c:pt>
                <c:pt idx="3279">
                  <c:v>0days 00:54:39.000000</c:v>
                </c:pt>
                <c:pt idx="3280">
                  <c:v>0days 00:54:40.000000</c:v>
                </c:pt>
                <c:pt idx="3281">
                  <c:v>0days 00:54:41.000000</c:v>
                </c:pt>
                <c:pt idx="3282">
                  <c:v>0days 00:54:42.000000</c:v>
                </c:pt>
                <c:pt idx="3283">
                  <c:v>0days 00:54:43.000000</c:v>
                </c:pt>
                <c:pt idx="3284">
                  <c:v>0days 00:54:44.000000</c:v>
                </c:pt>
                <c:pt idx="3285">
                  <c:v>0days 00:54:45.000000</c:v>
                </c:pt>
                <c:pt idx="3286">
                  <c:v>0days 00:54:46.000000</c:v>
                </c:pt>
                <c:pt idx="3287">
                  <c:v>0days 00:54:47.000000</c:v>
                </c:pt>
                <c:pt idx="3288">
                  <c:v>0days 00:54:48.000000</c:v>
                </c:pt>
                <c:pt idx="3289">
                  <c:v>0days 00:54:49.000000</c:v>
                </c:pt>
                <c:pt idx="3290">
                  <c:v>0days 00:54:50.000000</c:v>
                </c:pt>
                <c:pt idx="3291">
                  <c:v>0days 00:54:51.000000</c:v>
                </c:pt>
                <c:pt idx="3292">
                  <c:v>0days 00:54:52.000000</c:v>
                </c:pt>
                <c:pt idx="3293">
                  <c:v>0days 00:54:53.000000</c:v>
                </c:pt>
                <c:pt idx="3294">
                  <c:v>0days 00:54:54.000000</c:v>
                </c:pt>
                <c:pt idx="3295">
                  <c:v>0days 00:54:55.000000</c:v>
                </c:pt>
                <c:pt idx="3296">
                  <c:v>0days 00:54:56.000000</c:v>
                </c:pt>
                <c:pt idx="3297">
                  <c:v>0days 00:54:57.000000</c:v>
                </c:pt>
                <c:pt idx="3298">
                  <c:v>0days 00:54:58.000000</c:v>
                </c:pt>
                <c:pt idx="3299">
                  <c:v>0days 00:54:59.000000</c:v>
                </c:pt>
                <c:pt idx="3300">
                  <c:v>0days 00:55:00.000000</c:v>
                </c:pt>
                <c:pt idx="3301">
                  <c:v>0days 00:55:01.000000</c:v>
                </c:pt>
                <c:pt idx="3302">
                  <c:v>0days 00:55:02.000000</c:v>
                </c:pt>
                <c:pt idx="3303">
                  <c:v>0days 00:55:03.000000</c:v>
                </c:pt>
                <c:pt idx="3304">
                  <c:v>0days 00:55:04.000000</c:v>
                </c:pt>
                <c:pt idx="3305">
                  <c:v>0days 00:55:05.000000</c:v>
                </c:pt>
                <c:pt idx="3306">
                  <c:v>0days 00:55:06.000000</c:v>
                </c:pt>
                <c:pt idx="3307">
                  <c:v>0days 00:55:07.000000</c:v>
                </c:pt>
                <c:pt idx="3308">
                  <c:v>0days 00:55:08.000000</c:v>
                </c:pt>
                <c:pt idx="3309">
                  <c:v>0days 00:55:09.000000</c:v>
                </c:pt>
                <c:pt idx="3310">
                  <c:v>0days 00:55:10.000000</c:v>
                </c:pt>
                <c:pt idx="3311">
                  <c:v>0days 00:55:11.000000</c:v>
                </c:pt>
                <c:pt idx="3312">
                  <c:v>0days 00:55:12.000000</c:v>
                </c:pt>
                <c:pt idx="3313">
                  <c:v>0days 00:55:13.000000</c:v>
                </c:pt>
                <c:pt idx="3314">
                  <c:v>0days 00:55:14.000000</c:v>
                </c:pt>
                <c:pt idx="3315">
                  <c:v>0days 00:55:15.000000</c:v>
                </c:pt>
                <c:pt idx="3316">
                  <c:v>0days 00:55:16.000000</c:v>
                </c:pt>
                <c:pt idx="3317">
                  <c:v>0days 00:55:17.000000</c:v>
                </c:pt>
                <c:pt idx="3318">
                  <c:v>0days 00:55:18.000000</c:v>
                </c:pt>
                <c:pt idx="3319">
                  <c:v>0days 00:55:19.000000</c:v>
                </c:pt>
                <c:pt idx="3320">
                  <c:v>0days 00:55:20.000000</c:v>
                </c:pt>
                <c:pt idx="3321">
                  <c:v>0days 00:55:21.000000</c:v>
                </c:pt>
                <c:pt idx="3322">
                  <c:v>0days 00:55:22.000000</c:v>
                </c:pt>
                <c:pt idx="3323">
                  <c:v>0days 00:55:23.000000</c:v>
                </c:pt>
                <c:pt idx="3324">
                  <c:v>0days 00:55:24.000000</c:v>
                </c:pt>
                <c:pt idx="3325">
                  <c:v>0days 00:55:25.000000</c:v>
                </c:pt>
                <c:pt idx="3326">
                  <c:v>0days 00:55:26.000000</c:v>
                </c:pt>
                <c:pt idx="3327">
                  <c:v>0days 00:55:27.000000</c:v>
                </c:pt>
                <c:pt idx="3328">
                  <c:v>0days 00:55:28.000000</c:v>
                </c:pt>
                <c:pt idx="3329">
                  <c:v>0days 00:55:29.000000</c:v>
                </c:pt>
                <c:pt idx="3330">
                  <c:v>0days 00:55:30.000000</c:v>
                </c:pt>
                <c:pt idx="3331">
                  <c:v>0days 00:55:31.000000</c:v>
                </c:pt>
                <c:pt idx="3332">
                  <c:v>0days 00:55:32.000000</c:v>
                </c:pt>
                <c:pt idx="3333">
                  <c:v>0days 00:55:33.000000</c:v>
                </c:pt>
                <c:pt idx="3334">
                  <c:v>0days 00:55:34.000000</c:v>
                </c:pt>
                <c:pt idx="3335">
                  <c:v>0days 00:55:35.000000</c:v>
                </c:pt>
                <c:pt idx="3336">
                  <c:v>0days 00:55:36.000000</c:v>
                </c:pt>
                <c:pt idx="3337">
                  <c:v>0days 00:55:37.000000</c:v>
                </c:pt>
                <c:pt idx="3338">
                  <c:v>0days 00:55:38.000000</c:v>
                </c:pt>
                <c:pt idx="3339">
                  <c:v>0days 00:55:39.000000</c:v>
                </c:pt>
                <c:pt idx="3340">
                  <c:v>0days 00:55:40.000000</c:v>
                </c:pt>
                <c:pt idx="3341">
                  <c:v>0days 00:55:41.000000</c:v>
                </c:pt>
                <c:pt idx="3342">
                  <c:v>0days 00:55:42.000000</c:v>
                </c:pt>
                <c:pt idx="3343">
                  <c:v>0days 00:55:43.000000</c:v>
                </c:pt>
                <c:pt idx="3344">
                  <c:v>0days 00:55:44.000000</c:v>
                </c:pt>
                <c:pt idx="3345">
                  <c:v>0days 00:55:45.000000</c:v>
                </c:pt>
                <c:pt idx="3346">
                  <c:v>0days 00:55:46.000000</c:v>
                </c:pt>
                <c:pt idx="3347">
                  <c:v>0days 00:55:47.000000</c:v>
                </c:pt>
                <c:pt idx="3348">
                  <c:v>0days 00:55:48.000000</c:v>
                </c:pt>
                <c:pt idx="3349">
                  <c:v>0days 00:55:49.000000</c:v>
                </c:pt>
                <c:pt idx="3350">
                  <c:v>0days 00:55:50.000000</c:v>
                </c:pt>
                <c:pt idx="3351">
                  <c:v>0days 00:55:51.000000</c:v>
                </c:pt>
                <c:pt idx="3352">
                  <c:v>0days 00:55:52.000000</c:v>
                </c:pt>
                <c:pt idx="3353">
                  <c:v>0days 00:55:53.000000</c:v>
                </c:pt>
                <c:pt idx="3354">
                  <c:v>0days 00:55:54.000000</c:v>
                </c:pt>
                <c:pt idx="3355">
                  <c:v>0days 00:55:55.000000</c:v>
                </c:pt>
                <c:pt idx="3356">
                  <c:v>0days 00:55:56.000000</c:v>
                </c:pt>
                <c:pt idx="3357">
                  <c:v>0days 00:55:57.000000</c:v>
                </c:pt>
                <c:pt idx="3358">
                  <c:v>0days 00:55:58.000000</c:v>
                </c:pt>
                <c:pt idx="3359">
                  <c:v>0days 00:55:59.000000</c:v>
                </c:pt>
                <c:pt idx="3360">
                  <c:v>0days 00:56:00.000000</c:v>
                </c:pt>
                <c:pt idx="3361">
                  <c:v>0days 00:56:01.000000</c:v>
                </c:pt>
                <c:pt idx="3362">
                  <c:v>0days 00:56:02.000000</c:v>
                </c:pt>
                <c:pt idx="3363">
                  <c:v>0days 00:56:03.000000</c:v>
                </c:pt>
                <c:pt idx="3364">
                  <c:v>0days 00:56:04.000000</c:v>
                </c:pt>
                <c:pt idx="3365">
                  <c:v>0days 00:56:05.000000</c:v>
                </c:pt>
                <c:pt idx="3366">
                  <c:v>0days 00:56:06.000000</c:v>
                </c:pt>
                <c:pt idx="3367">
                  <c:v>0days 00:56:07.000000</c:v>
                </c:pt>
                <c:pt idx="3368">
                  <c:v>0days 00:56:08.000000</c:v>
                </c:pt>
                <c:pt idx="3369">
                  <c:v>0days 00:56:09.000000</c:v>
                </c:pt>
                <c:pt idx="3370">
                  <c:v>0days 00:56:10.000000</c:v>
                </c:pt>
                <c:pt idx="3371">
                  <c:v>0days 00:56:11.000000</c:v>
                </c:pt>
                <c:pt idx="3372">
                  <c:v>0days 00:56:12.000000</c:v>
                </c:pt>
                <c:pt idx="3373">
                  <c:v>0days 00:56:13.000000</c:v>
                </c:pt>
                <c:pt idx="3374">
                  <c:v>0days 00:56:14.000000</c:v>
                </c:pt>
                <c:pt idx="3375">
                  <c:v>0days 00:56:15.000000</c:v>
                </c:pt>
                <c:pt idx="3376">
                  <c:v>0days 00:56:16.000000</c:v>
                </c:pt>
                <c:pt idx="3377">
                  <c:v>0days 00:56:17.000000</c:v>
                </c:pt>
                <c:pt idx="3378">
                  <c:v>0days 00:56:18.000000</c:v>
                </c:pt>
                <c:pt idx="3379">
                  <c:v>0days 00:56:19.000000</c:v>
                </c:pt>
                <c:pt idx="3380">
                  <c:v>0days 00:56:20.000000</c:v>
                </c:pt>
                <c:pt idx="3381">
                  <c:v>0days 00:56:21.000000</c:v>
                </c:pt>
                <c:pt idx="3382">
                  <c:v>0days 00:56:22.000000</c:v>
                </c:pt>
                <c:pt idx="3383">
                  <c:v>0days 00:56:23.000000</c:v>
                </c:pt>
                <c:pt idx="3384">
                  <c:v>0days 00:56:24.000000</c:v>
                </c:pt>
                <c:pt idx="3385">
                  <c:v>0days 00:56:25.000000</c:v>
                </c:pt>
                <c:pt idx="3386">
                  <c:v>0days 00:56:26.000000</c:v>
                </c:pt>
                <c:pt idx="3387">
                  <c:v>0days 00:56:27.000000</c:v>
                </c:pt>
                <c:pt idx="3388">
                  <c:v>0days 00:56:28.000000</c:v>
                </c:pt>
                <c:pt idx="3389">
                  <c:v>0days 00:56:29.000000</c:v>
                </c:pt>
                <c:pt idx="3390">
                  <c:v>0days 00:56:30.000000</c:v>
                </c:pt>
                <c:pt idx="3391">
                  <c:v>0days 00:56:31.000000</c:v>
                </c:pt>
                <c:pt idx="3392">
                  <c:v>0days 00:56:32.000000</c:v>
                </c:pt>
                <c:pt idx="3393">
                  <c:v>0days 00:56:33.000000</c:v>
                </c:pt>
                <c:pt idx="3394">
                  <c:v>0days 00:56:34.000000</c:v>
                </c:pt>
                <c:pt idx="3395">
                  <c:v>0days 00:56:35.000000</c:v>
                </c:pt>
                <c:pt idx="3396">
                  <c:v>0days 00:56:36.000000</c:v>
                </c:pt>
                <c:pt idx="3397">
                  <c:v>0days 00:56:37.000000</c:v>
                </c:pt>
                <c:pt idx="3398">
                  <c:v>0days 00:56:38.000000</c:v>
                </c:pt>
                <c:pt idx="3399">
                  <c:v>0days 00:56:39.000000</c:v>
                </c:pt>
                <c:pt idx="3400">
                  <c:v>0days 00:56:40.000000</c:v>
                </c:pt>
                <c:pt idx="3401">
                  <c:v>0days 00:56:41.000000</c:v>
                </c:pt>
                <c:pt idx="3402">
                  <c:v>0days 00:56:42.000000</c:v>
                </c:pt>
                <c:pt idx="3403">
                  <c:v>0days 00:56:43.000000</c:v>
                </c:pt>
                <c:pt idx="3404">
                  <c:v>0days 00:56:44.000000</c:v>
                </c:pt>
                <c:pt idx="3405">
                  <c:v>0days 00:56:45.000000</c:v>
                </c:pt>
                <c:pt idx="3406">
                  <c:v>0days 00:56:46.000000</c:v>
                </c:pt>
                <c:pt idx="3407">
                  <c:v>0days 00:56:47.000000</c:v>
                </c:pt>
                <c:pt idx="3408">
                  <c:v>0days 00:56:48.000000</c:v>
                </c:pt>
                <c:pt idx="3409">
                  <c:v>0days 00:56:49.000000</c:v>
                </c:pt>
                <c:pt idx="3410">
                  <c:v>0days 00:56:50.000000</c:v>
                </c:pt>
                <c:pt idx="3411">
                  <c:v>0days 00:56:51.000000</c:v>
                </c:pt>
                <c:pt idx="3412">
                  <c:v>0days 00:56:52.000000</c:v>
                </c:pt>
                <c:pt idx="3413">
                  <c:v>0days 00:56:53.000000</c:v>
                </c:pt>
                <c:pt idx="3414">
                  <c:v>0days 00:56:54.000000</c:v>
                </c:pt>
                <c:pt idx="3415">
                  <c:v>0days 00:56:55.000000</c:v>
                </c:pt>
                <c:pt idx="3416">
                  <c:v>0days 00:56:56.000000</c:v>
                </c:pt>
                <c:pt idx="3417">
                  <c:v>0days 00:56:57.000000</c:v>
                </c:pt>
                <c:pt idx="3418">
                  <c:v>0days 00:56:58.000000</c:v>
                </c:pt>
                <c:pt idx="3419">
                  <c:v>0days 00:56:59.000000</c:v>
                </c:pt>
                <c:pt idx="3420">
                  <c:v>0days 00:57:00.000000</c:v>
                </c:pt>
                <c:pt idx="3421">
                  <c:v>0days 00:57:01.000000</c:v>
                </c:pt>
                <c:pt idx="3422">
                  <c:v>0days 00:57:02.000000</c:v>
                </c:pt>
                <c:pt idx="3423">
                  <c:v>0days 00:57:03.000000</c:v>
                </c:pt>
                <c:pt idx="3424">
                  <c:v>0days 00:57:04.000000</c:v>
                </c:pt>
                <c:pt idx="3425">
                  <c:v>0days 00:57:05.000000</c:v>
                </c:pt>
                <c:pt idx="3426">
                  <c:v>0days 00:57:06.000000</c:v>
                </c:pt>
                <c:pt idx="3427">
                  <c:v>0days 00:57:07.000000</c:v>
                </c:pt>
                <c:pt idx="3428">
                  <c:v>0days 00:57:08.000000</c:v>
                </c:pt>
                <c:pt idx="3429">
                  <c:v>0days 00:57:09.000000</c:v>
                </c:pt>
                <c:pt idx="3430">
                  <c:v>0days 00:57:10.000000</c:v>
                </c:pt>
                <c:pt idx="3431">
                  <c:v>0days 00:57:11.000000</c:v>
                </c:pt>
                <c:pt idx="3432">
                  <c:v>0days 00:57:12.000000</c:v>
                </c:pt>
                <c:pt idx="3433">
                  <c:v>0days 00:57:13.000000</c:v>
                </c:pt>
                <c:pt idx="3434">
                  <c:v>0days 00:57:14.000000</c:v>
                </c:pt>
                <c:pt idx="3435">
                  <c:v>0days 00:57:15.000000</c:v>
                </c:pt>
                <c:pt idx="3436">
                  <c:v>0days 00:57:16.000000</c:v>
                </c:pt>
                <c:pt idx="3437">
                  <c:v>0days 00:57:17.000000</c:v>
                </c:pt>
                <c:pt idx="3438">
                  <c:v>0days 00:57:18.000000</c:v>
                </c:pt>
                <c:pt idx="3439">
                  <c:v>0days 00:57:19.000000</c:v>
                </c:pt>
                <c:pt idx="3440">
                  <c:v>0days 00:57:20.000000</c:v>
                </c:pt>
                <c:pt idx="3441">
                  <c:v>0days 00:57:21.000000</c:v>
                </c:pt>
                <c:pt idx="3442">
                  <c:v>0days 00:57:22.000000</c:v>
                </c:pt>
                <c:pt idx="3443">
                  <c:v>0days 00:57:23.000000</c:v>
                </c:pt>
                <c:pt idx="3444">
                  <c:v>0days 00:57:24.000000</c:v>
                </c:pt>
                <c:pt idx="3445">
                  <c:v>0days 00:57:25.000000</c:v>
                </c:pt>
                <c:pt idx="3446">
                  <c:v>0days 00:57:26.000000</c:v>
                </c:pt>
                <c:pt idx="3447">
                  <c:v>0days 00:57:27.000000</c:v>
                </c:pt>
                <c:pt idx="3448">
                  <c:v>0days 00:57:28.000000</c:v>
                </c:pt>
                <c:pt idx="3449">
                  <c:v>0days 00:57:29.000000</c:v>
                </c:pt>
                <c:pt idx="3450">
                  <c:v>0days 00:57:30.000000</c:v>
                </c:pt>
                <c:pt idx="3451">
                  <c:v>0days 00:57:31.000000</c:v>
                </c:pt>
                <c:pt idx="3452">
                  <c:v>0days 00:57:32.000000</c:v>
                </c:pt>
                <c:pt idx="3453">
                  <c:v>0days 00:57:33.000000</c:v>
                </c:pt>
                <c:pt idx="3454">
                  <c:v>0days 00:57:34.000000</c:v>
                </c:pt>
                <c:pt idx="3455">
                  <c:v>0days 00:57:35.000000</c:v>
                </c:pt>
                <c:pt idx="3456">
                  <c:v>0days 00:57:36.000000</c:v>
                </c:pt>
                <c:pt idx="3457">
                  <c:v>0days 00:57:37.000000</c:v>
                </c:pt>
                <c:pt idx="3458">
                  <c:v>0days 00:57:38.000000</c:v>
                </c:pt>
                <c:pt idx="3459">
                  <c:v>0days 00:57:39.000000</c:v>
                </c:pt>
                <c:pt idx="3460">
                  <c:v>0days 00:57:40.000000</c:v>
                </c:pt>
                <c:pt idx="3461">
                  <c:v>0days 00:57:41.000000</c:v>
                </c:pt>
                <c:pt idx="3462">
                  <c:v>0days 00:57:42.000000</c:v>
                </c:pt>
                <c:pt idx="3463">
                  <c:v>0days 00:57:43.000000</c:v>
                </c:pt>
                <c:pt idx="3464">
                  <c:v>0days 00:57:44.000000</c:v>
                </c:pt>
                <c:pt idx="3465">
                  <c:v>0days 00:57:45.000000</c:v>
                </c:pt>
                <c:pt idx="3466">
                  <c:v>0days 00:57:46.000000</c:v>
                </c:pt>
                <c:pt idx="3467">
                  <c:v>0days 00:57:47.000000</c:v>
                </c:pt>
                <c:pt idx="3468">
                  <c:v>0days 00:57:48.000000</c:v>
                </c:pt>
                <c:pt idx="3469">
                  <c:v>0days 00:57:49.000000</c:v>
                </c:pt>
                <c:pt idx="3470">
                  <c:v>0days 00:57:50.000000</c:v>
                </c:pt>
                <c:pt idx="3471">
                  <c:v>0days 00:57:51.000000</c:v>
                </c:pt>
                <c:pt idx="3472">
                  <c:v>0days 00:57:52.000000</c:v>
                </c:pt>
                <c:pt idx="3473">
                  <c:v>0days 00:57:53.000000</c:v>
                </c:pt>
                <c:pt idx="3474">
                  <c:v>0days 00:57:54.000000</c:v>
                </c:pt>
                <c:pt idx="3475">
                  <c:v>0days 00:57:55.000000</c:v>
                </c:pt>
                <c:pt idx="3476">
                  <c:v>0days 00:57:56.000000</c:v>
                </c:pt>
                <c:pt idx="3477">
                  <c:v>0days 00:57:57.000000</c:v>
                </c:pt>
                <c:pt idx="3478">
                  <c:v>0days 00:57:58.000000</c:v>
                </c:pt>
                <c:pt idx="3479">
                  <c:v>0days 00:57:59.000000</c:v>
                </c:pt>
                <c:pt idx="3480">
                  <c:v>0days 00:58:00.000000</c:v>
                </c:pt>
                <c:pt idx="3481">
                  <c:v>0days 00:58:01.000000</c:v>
                </c:pt>
                <c:pt idx="3482">
                  <c:v>#BeginMark</c:v>
                </c:pt>
                <c:pt idx="3483">
                  <c:v>CH Name</c:v>
                </c:pt>
                <c:pt idx="3484">
                  <c:v>#EndMark</c:v>
                </c:pt>
              </c:strCache>
            </c:strRef>
          </c:xVal>
          <c:yVal>
            <c:numRef>
              <c:f>SIC10MM!$D$1:$D$3542</c:f>
              <c:numCache>
                <c:formatCode>General</c:formatCode>
                <c:ptCount val="3542"/>
                <c:pt idx="0">
                  <c:v>572</c:v>
                </c:pt>
                <c:pt idx="1">
                  <c:v>572</c:v>
                </c:pt>
                <c:pt idx="2">
                  <c:v>572</c:v>
                </c:pt>
                <c:pt idx="3">
                  <c:v>572</c:v>
                </c:pt>
                <c:pt idx="4">
                  <c:v>572</c:v>
                </c:pt>
                <c:pt idx="5">
                  <c:v>572</c:v>
                </c:pt>
                <c:pt idx="6">
                  <c:v>572</c:v>
                </c:pt>
                <c:pt idx="7">
                  <c:v>572</c:v>
                </c:pt>
                <c:pt idx="8">
                  <c:v>572</c:v>
                </c:pt>
                <c:pt idx="9">
                  <c:v>572</c:v>
                </c:pt>
                <c:pt idx="10">
                  <c:v>572</c:v>
                </c:pt>
                <c:pt idx="11">
                  <c:v>572</c:v>
                </c:pt>
                <c:pt idx="12">
                  <c:v>572</c:v>
                </c:pt>
                <c:pt idx="13">
                  <c:v>572</c:v>
                </c:pt>
                <c:pt idx="14">
                  <c:v>572</c:v>
                </c:pt>
                <c:pt idx="15">
                  <c:v>572</c:v>
                </c:pt>
                <c:pt idx="16">
                  <c:v>572</c:v>
                </c:pt>
                <c:pt idx="17">
                  <c:v>572</c:v>
                </c:pt>
                <c:pt idx="18">
                  <c:v>572</c:v>
                </c:pt>
                <c:pt idx="19">
                  <c:v>572</c:v>
                </c:pt>
                <c:pt idx="20">
                  <c:v>572</c:v>
                </c:pt>
                <c:pt idx="21">
                  <c:v>572</c:v>
                </c:pt>
                <c:pt idx="22">
                  <c:v>572</c:v>
                </c:pt>
                <c:pt idx="23">
                  <c:v>572</c:v>
                </c:pt>
                <c:pt idx="24">
                  <c:v>572</c:v>
                </c:pt>
                <c:pt idx="25">
                  <c:v>572</c:v>
                </c:pt>
                <c:pt idx="26">
                  <c:v>572</c:v>
                </c:pt>
                <c:pt idx="27">
                  <c:v>572</c:v>
                </c:pt>
                <c:pt idx="28">
                  <c:v>572</c:v>
                </c:pt>
                <c:pt idx="29">
                  <c:v>572</c:v>
                </c:pt>
                <c:pt idx="30">
                  <c:v>572</c:v>
                </c:pt>
                <c:pt idx="31">
                  <c:v>572</c:v>
                </c:pt>
                <c:pt idx="32">
                  <c:v>572</c:v>
                </c:pt>
                <c:pt idx="33">
                  <c:v>572</c:v>
                </c:pt>
                <c:pt idx="34">
                  <c:v>572</c:v>
                </c:pt>
                <c:pt idx="35">
                  <c:v>572</c:v>
                </c:pt>
                <c:pt idx="36">
                  <c:v>572</c:v>
                </c:pt>
                <c:pt idx="37">
                  <c:v>572</c:v>
                </c:pt>
                <c:pt idx="38">
                  <c:v>572</c:v>
                </c:pt>
                <c:pt idx="39">
                  <c:v>572</c:v>
                </c:pt>
                <c:pt idx="40">
                  <c:v>572</c:v>
                </c:pt>
                <c:pt idx="41">
                  <c:v>572</c:v>
                </c:pt>
                <c:pt idx="42">
                  <c:v>572</c:v>
                </c:pt>
                <c:pt idx="43">
                  <c:v>572</c:v>
                </c:pt>
                <c:pt idx="44">
                  <c:v>572</c:v>
                </c:pt>
                <c:pt idx="45">
                  <c:v>572</c:v>
                </c:pt>
                <c:pt idx="46">
                  <c:v>572</c:v>
                </c:pt>
                <c:pt idx="47">
                  <c:v>572</c:v>
                </c:pt>
                <c:pt idx="48">
                  <c:v>572</c:v>
                </c:pt>
                <c:pt idx="49">
                  <c:v>572</c:v>
                </c:pt>
                <c:pt idx="50">
                  <c:v>572</c:v>
                </c:pt>
                <c:pt idx="51">
                  <c:v>572</c:v>
                </c:pt>
                <c:pt idx="52">
                  <c:v>572</c:v>
                </c:pt>
                <c:pt idx="53">
                  <c:v>572</c:v>
                </c:pt>
                <c:pt idx="54">
                  <c:v>572</c:v>
                </c:pt>
                <c:pt idx="55">
                  <c:v>572</c:v>
                </c:pt>
                <c:pt idx="56">
                  <c:v>572</c:v>
                </c:pt>
                <c:pt idx="57">
                  <c:v>572</c:v>
                </c:pt>
                <c:pt idx="58">
                  <c:v>572</c:v>
                </c:pt>
                <c:pt idx="59">
                  <c:v>572</c:v>
                </c:pt>
                <c:pt idx="60">
                  <c:v>572</c:v>
                </c:pt>
                <c:pt idx="61">
                  <c:v>572</c:v>
                </c:pt>
                <c:pt idx="62">
                  <c:v>572</c:v>
                </c:pt>
                <c:pt idx="63">
                  <c:v>572</c:v>
                </c:pt>
                <c:pt idx="64">
                  <c:v>572</c:v>
                </c:pt>
                <c:pt idx="65">
                  <c:v>572</c:v>
                </c:pt>
                <c:pt idx="66">
                  <c:v>572</c:v>
                </c:pt>
                <c:pt idx="67">
                  <c:v>572</c:v>
                </c:pt>
                <c:pt idx="68">
                  <c:v>572</c:v>
                </c:pt>
                <c:pt idx="69">
                  <c:v>572</c:v>
                </c:pt>
                <c:pt idx="70">
                  <c:v>572</c:v>
                </c:pt>
                <c:pt idx="71">
                  <c:v>572</c:v>
                </c:pt>
                <c:pt idx="72">
                  <c:v>572</c:v>
                </c:pt>
                <c:pt idx="73">
                  <c:v>572</c:v>
                </c:pt>
                <c:pt idx="74">
                  <c:v>572</c:v>
                </c:pt>
                <c:pt idx="75">
                  <c:v>572</c:v>
                </c:pt>
                <c:pt idx="76">
                  <c:v>572</c:v>
                </c:pt>
                <c:pt idx="77">
                  <c:v>572</c:v>
                </c:pt>
                <c:pt idx="78">
                  <c:v>572</c:v>
                </c:pt>
                <c:pt idx="79">
                  <c:v>572.20000000000005</c:v>
                </c:pt>
                <c:pt idx="80">
                  <c:v>572</c:v>
                </c:pt>
                <c:pt idx="81">
                  <c:v>572</c:v>
                </c:pt>
                <c:pt idx="82">
                  <c:v>572</c:v>
                </c:pt>
                <c:pt idx="83">
                  <c:v>572</c:v>
                </c:pt>
                <c:pt idx="84">
                  <c:v>572</c:v>
                </c:pt>
                <c:pt idx="85">
                  <c:v>572</c:v>
                </c:pt>
                <c:pt idx="86">
                  <c:v>572</c:v>
                </c:pt>
                <c:pt idx="87">
                  <c:v>572</c:v>
                </c:pt>
                <c:pt idx="88">
                  <c:v>572</c:v>
                </c:pt>
                <c:pt idx="89">
                  <c:v>572</c:v>
                </c:pt>
                <c:pt idx="90">
                  <c:v>572</c:v>
                </c:pt>
                <c:pt idx="91">
                  <c:v>572</c:v>
                </c:pt>
                <c:pt idx="92">
                  <c:v>572</c:v>
                </c:pt>
                <c:pt idx="93">
                  <c:v>572</c:v>
                </c:pt>
                <c:pt idx="94">
                  <c:v>572</c:v>
                </c:pt>
                <c:pt idx="95">
                  <c:v>572</c:v>
                </c:pt>
                <c:pt idx="96">
                  <c:v>572</c:v>
                </c:pt>
                <c:pt idx="97">
                  <c:v>572</c:v>
                </c:pt>
                <c:pt idx="98">
                  <c:v>572</c:v>
                </c:pt>
                <c:pt idx="99">
                  <c:v>572</c:v>
                </c:pt>
                <c:pt idx="100">
                  <c:v>572</c:v>
                </c:pt>
                <c:pt idx="101">
                  <c:v>572</c:v>
                </c:pt>
                <c:pt idx="102">
                  <c:v>572</c:v>
                </c:pt>
                <c:pt idx="103">
                  <c:v>572</c:v>
                </c:pt>
                <c:pt idx="104">
                  <c:v>575.20000000000005</c:v>
                </c:pt>
                <c:pt idx="105">
                  <c:v>579</c:v>
                </c:pt>
                <c:pt idx="106">
                  <c:v>584</c:v>
                </c:pt>
                <c:pt idx="107">
                  <c:v>588.20000000000005</c:v>
                </c:pt>
                <c:pt idx="108">
                  <c:v>590</c:v>
                </c:pt>
                <c:pt idx="109">
                  <c:v>591.79999999999995</c:v>
                </c:pt>
                <c:pt idx="110">
                  <c:v>593.4</c:v>
                </c:pt>
                <c:pt idx="111">
                  <c:v>594.4</c:v>
                </c:pt>
                <c:pt idx="112">
                  <c:v>595.20000000000005</c:v>
                </c:pt>
                <c:pt idx="113">
                  <c:v>595.20000000000005</c:v>
                </c:pt>
                <c:pt idx="114">
                  <c:v>596</c:v>
                </c:pt>
                <c:pt idx="115">
                  <c:v>596</c:v>
                </c:pt>
                <c:pt idx="116">
                  <c:v>595</c:v>
                </c:pt>
                <c:pt idx="117">
                  <c:v>594.79999999999995</c:v>
                </c:pt>
                <c:pt idx="118">
                  <c:v>594.6</c:v>
                </c:pt>
                <c:pt idx="119">
                  <c:v>594.4</c:v>
                </c:pt>
                <c:pt idx="120">
                  <c:v>594.20000000000005</c:v>
                </c:pt>
                <c:pt idx="121">
                  <c:v>593.79999999999995</c:v>
                </c:pt>
                <c:pt idx="122">
                  <c:v>593.4</c:v>
                </c:pt>
                <c:pt idx="123">
                  <c:v>592.79999999999995</c:v>
                </c:pt>
                <c:pt idx="124">
                  <c:v>592.4</c:v>
                </c:pt>
                <c:pt idx="125">
                  <c:v>592</c:v>
                </c:pt>
                <c:pt idx="126">
                  <c:v>592</c:v>
                </c:pt>
                <c:pt idx="127">
                  <c:v>592</c:v>
                </c:pt>
                <c:pt idx="128">
                  <c:v>590.4</c:v>
                </c:pt>
                <c:pt idx="129">
                  <c:v>589.6</c:v>
                </c:pt>
                <c:pt idx="130">
                  <c:v>589.4</c:v>
                </c:pt>
                <c:pt idx="131">
                  <c:v>589.4</c:v>
                </c:pt>
                <c:pt idx="132">
                  <c:v>588.6</c:v>
                </c:pt>
                <c:pt idx="133">
                  <c:v>588.20000000000005</c:v>
                </c:pt>
                <c:pt idx="134">
                  <c:v>587.4</c:v>
                </c:pt>
                <c:pt idx="135">
                  <c:v>587.20000000000005</c:v>
                </c:pt>
                <c:pt idx="136">
                  <c:v>586.4</c:v>
                </c:pt>
                <c:pt idx="137">
                  <c:v>586.6</c:v>
                </c:pt>
                <c:pt idx="138">
                  <c:v>586.4</c:v>
                </c:pt>
                <c:pt idx="139">
                  <c:v>586</c:v>
                </c:pt>
                <c:pt idx="140">
                  <c:v>585.79999999999995</c:v>
                </c:pt>
                <c:pt idx="141">
                  <c:v>585.6</c:v>
                </c:pt>
                <c:pt idx="142">
                  <c:v>584.6</c:v>
                </c:pt>
                <c:pt idx="143">
                  <c:v>584.79999999999995</c:v>
                </c:pt>
                <c:pt idx="144">
                  <c:v>584</c:v>
                </c:pt>
                <c:pt idx="145">
                  <c:v>584.79999999999995</c:v>
                </c:pt>
                <c:pt idx="146">
                  <c:v>584.20000000000005</c:v>
                </c:pt>
                <c:pt idx="147">
                  <c:v>583.4</c:v>
                </c:pt>
                <c:pt idx="148">
                  <c:v>584.6</c:v>
                </c:pt>
                <c:pt idx="149">
                  <c:v>584.20000000000005</c:v>
                </c:pt>
                <c:pt idx="150">
                  <c:v>584.6</c:v>
                </c:pt>
                <c:pt idx="151">
                  <c:v>584</c:v>
                </c:pt>
                <c:pt idx="152">
                  <c:v>583.79999999999995</c:v>
                </c:pt>
                <c:pt idx="153">
                  <c:v>584</c:v>
                </c:pt>
                <c:pt idx="154">
                  <c:v>584</c:v>
                </c:pt>
                <c:pt idx="155">
                  <c:v>583.79999999999995</c:v>
                </c:pt>
                <c:pt idx="156">
                  <c:v>583.79999999999995</c:v>
                </c:pt>
                <c:pt idx="157">
                  <c:v>583.6</c:v>
                </c:pt>
                <c:pt idx="158">
                  <c:v>583.6</c:v>
                </c:pt>
                <c:pt idx="159">
                  <c:v>584</c:v>
                </c:pt>
                <c:pt idx="160">
                  <c:v>584</c:v>
                </c:pt>
                <c:pt idx="161">
                  <c:v>584</c:v>
                </c:pt>
                <c:pt idx="162">
                  <c:v>584</c:v>
                </c:pt>
                <c:pt idx="163">
                  <c:v>584.20000000000005</c:v>
                </c:pt>
                <c:pt idx="164">
                  <c:v>584</c:v>
                </c:pt>
                <c:pt idx="165">
                  <c:v>584.20000000000005</c:v>
                </c:pt>
                <c:pt idx="166">
                  <c:v>584.20000000000005</c:v>
                </c:pt>
                <c:pt idx="167">
                  <c:v>584.20000000000005</c:v>
                </c:pt>
                <c:pt idx="168">
                  <c:v>584.4</c:v>
                </c:pt>
                <c:pt idx="169">
                  <c:v>584.4</c:v>
                </c:pt>
                <c:pt idx="170">
                  <c:v>584.20000000000005</c:v>
                </c:pt>
                <c:pt idx="171">
                  <c:v>585.20000000000005</c:v>
                </c:pt>
                <c:pt idx="172">
                  <c:v>584.79999999999995</c:v>
                </c:pt>
                <c:pt idx="173">
                  <c:v>584.6</c:v>
                </c:pt>
                <c:pt idx="174">
                  <c:v>585.4</c:v>
                </c:pt>
                <c:pt idx="175">
                  <c:v>584.79999999999995</c:v>
                </c:pt>
                <c:pt idx="176">
                  <c:v>584.6</c:v>
                </c:pt>
                <c:pt idx="177">
                  <c:v>584.79999999999995</c:v>
                </c:pt>
                <c:pt idx="178">
                  <c:v>585.4</c:v>
                </c:pt>
                <c:pt idx="179">
                  <c:v>584.79999999999995</c:v>
                </c:pt>
                <c:pt idx="180">
                  <c:v>584.6</c:v>
                </c:pt>
                <c:pt idx="181">
                  <c:v>584.79999999999995</c:v>
                </c:pt>
                <c:pt idx="182">
                  <c:v>584.79999999999995</c:v>
                </c:pt>
                <c:pt idx="183">
                  <c:v>584.79999999999995</c:v>
                </c:pt>
                <c:pt idx="184">
                  <c:v>584.4</c:v>
                </c:pt>
                <c:pt idx="185">
                  <c:v>585</c:v>
                </c:pt>
                <c:pt idx="186">
                  <c:v>585.20000000000005</c:v>
                </c:pt>
                <c:pt idx="187">
                  <c:v>586.20000000000005</c:v>
                </c:pt>
                <c:pt idx="188">
                  <c:v>585.6</c:v>
                </c:pt>
                <c:pt idx="189">
                  <c:v>585.4</c:v>
                </c:pt>
                <c:pt idx="190">
                  <c:v>585</c:v>
                </c:pt>
                <c:pt idx="191">
                  <c:v>585.6</c:v>
                </c:pt>
                <c:pt idx="192">
                  <c:v>585.79999999999995</c:v>
                </c:pt>
                <c:pt idx="193">
                  <c:v>586.4</c:v>
                </c:pt>
                <c:pt idx="194">
                  <c:v>586.79999999999995</c:v>
                </c:pt>
                <c:pt idx="195">
                  <c:v>586</c:v>
                </c:pt>
                <c:pt idx="196">
                  <c:v>585.79999999999995</c:v>
                </c:pt>
                <c:pt idx="197">
                  <c:v>586</c:v>
                </c:pt>
                <c:pt idx="198">
                  <c:v>586.6</c:v>
                </c:pt>
                <c:pt idx="199">
                  <c:v>586.20000000000005</c:v>
                </c:pt>
                <c:pt idx="200">
                  <c:v>586</c:v>
                </c:pt>
                <c:pt idx="201">
                  <c:v>586.20000000000005</c:v>
                </c:pt>
                <c:pt idx="202">
                  <c:v>586.4</c:v>
                </c:pt>
                <c:pt idx="203">
                  <c:v>586.6</c:v>
                </c:pt>
                <c:pt idx="204">
                  <c:v>586.4</c:v>
                </c:pt>
                <c:pt idx="205">
                  <c:v>586.79999999999995</c:v>
                </c:pt>
                <c:pt idx="206">
                  <c:v>586.6</c:v>
                </c:pt>
                <c:pt idx="207">
                  <c:v>587.4</c:v>
                </c:pt>
                <c:pt idx="208">
                  <c:v>587</c:v>
                </c:pt>
                <c:pt idx="209">
                  <c:v>587</c:v>
                </c:pt>
                <c:pt idx="210">
                  <c:v>587</c:v>
                </c:pt>
                <c:pt idx="211">
                  <c:v>586.79999999999995</c:v>
                </c:pt>
                <c:pt idx="212">
                  <c:v>587.4</c:v>
                </c:pt>
                <c:pt idx="213">
                  <c:v>587.20000000000005</c:v>
                </c:pt>
                <c:pt idx="214">
                  <c:v>587.4</c:v>
                </c:pt>
                <c:pt idx="215">
                  <c:v>587.4</c:v>
                </c:pt>
                <c:pt idx="216">
                  <c:v>587.6</c:v>
                </c:pt>
                <c:pt idx="217">
                  <c:v>588</c:v>
                </c:pt>
                <c:pt idx="218">
                  <c:v>587.4</c:v>
                </c:pt>
                <c:pt idx="219">
                  <c:v>587.4</c:v>
                </c:pt>
                <c:pt idx="220">
                  <c:v>587.6</c:v>
                </c:pt>
                <c:pt idx="221">
                  <c:v>587.79999999999995</c:v>
                </c:pt>
                <c:pt idx="222">
                  <c:v>588</c:v>
                </c:pt>
                <c:pt idx="223">
                  <c:v>588</c:v>
                </c:pt>
                <c:pt idx="224">
                  <c:v>588</c:v>
                </c:pt>
                <c:pt idx="225">
                  <c:v>588.20000000000005</c:v>
                </c:pt>
                <c:pt idx="226">
                  <c:v>588.4</c:v>
                </c:pt>
                <c:pt idx="227">
                  <c:v>588.20000000000005</c:v>
                </c:pt>
                <c:pt idx="228">
                  <c:v>588.20000000000005</c:v>
                </c:pt>
                <c:pt idx="229">
                  <c:v>588.4</c:v>
                </c:pt>
                <c:pt idx="230">
                  <c:v>589</c:v>
                </c:pt>
                <c:pt idx="231">
                  <c:v>588.6</c:v>
                </c:pt>
                <c:pt idx="232">
                  <c:v>588.20000000000005</c:v>
                </c:pt>
                <c:pt idx="233">
                  <c:v>589</c:v>
                </c:pt>
                <c:pt idx="234">
                  <c:v>588.4</c:v>
                </c:pt>
                <c:pt idx="235">
                  <c:v>588.6</c:v>
                </c:pt>
                <c:pt idx="236">
                  <c:v>588.6</c:v>
                </c:pt>
                <c:pt idx="237">
                  <c:v>589</c:v>
                </c:pt>
                <c:pt idx="238">
                  <c:v>589</c:v>
                </c:pt>
                <c:pt idx="239">
                  <c:v>588.79999999999995</c:v>
                </c:pt>
                <c:pt idx="240">
                  <c:v>589.20000000000005</c:v>
                </c:pt>
                <c:pt idx="241">
                  <c:v>589.4</c:v>
                </c:pt>
                <c:pt idx="242">
                  <c:v>589.20000000000005</c:v>
                </c:pt>
                <c:pt idx="243">
                  <c:v>589.20000000000005</c:v>
                </c:pt>
                <c:pt idx="244">
                  <c:v>589.4</c:v>
                </c:pt>
                <c:pt idx="245">
                  <c:v>590</c:v>
                </c:pt>
                <c:pt idx="246">
                  <c:v>589.6</c:v>
                </c:pt>
                <c:pt idx="247">
                  <c:v>589.6</c:v>
                </c:pt>
                <c:pt idx="248">
                  <c:v>589.6</c:v>
                </c:pt>
                <c:pt idx="249">
                  <c:v>590.79999999999995</c:v>
                </c:pt>
                <c:pt idx="250">
                  <c:v>590.4</c:v>
                </c:pt>
                <c:pt idx="251">
                  <c:v>589.79999999999995</c:v>
                </c:pt>
                <c:pt idx="252">
                  <c:v>590.20000000000005</c:v>
                </c:pt>
                <c:pt idx="253">
                  <c:v>590.4</c:v>
                </c:pt>
                <c:pt idx="254">
                  <c:v>589.6</c:v>
                </c:pt>
                <c:pt idx="255">
                  <c:v>590</c:v>
                </c:pt>
                <c:pt idx="256">
                  <c:v>590.4</c:v>
                </c:pt>
                <c:pt idx="257">
                  <c:v>590.6</c:v>
                </c:pt>
                <c:pt idx="258">
                  <c:v>590.79999999999995</c:v>
                </c:pt>
                <c:pt idx="259">
                  <c:v>590.4</c:v>
                </c:pt>
                <c:pt idx="260">
                  <c:v>590.4</c:v>
                </c:pt>
                <c:pt idx="261">
                  <c:v>590.4</c:v>
                </c:pt>
                <c:pt idx="262">
                  <c:v>590.6</c:v>
                </c:pt>
                <c:pt idx="263">
                  <c:v>591.20000000000005</c:v>
                </c:pt>
                <c:pt idx="264">
                  <c:v>590.79999999999995</c:v>
                </c:pt>
                <c:pt idx="265">
                  <c:v>591.20000000000005</c:v>
                </c:pt>
                <c:pt idx="266">
                  <c:v>591.6</c:v>
                </c:pt>
                <c:pt idx="267">
                  <c:v>591</c:v>
                </c:pt>
                <c:pt idx="268">
                  <c:v>591</c:v>
                </c:pt>
                <c:pt idx="269">
                  <c:v>591</c:v>
                </c:pt>
                <c:pt idx="270">
                  <c:v>591</c:v>
                </c:pt>
                <c:pt idx="271">
                  <c:v>591.20000000000005</c:v>
                </c:pt>
                <c:pt idx="272">
                  <c:v>591.4</c:v>
                </c:pt>
                <c:pt idx="273">
                  <c:v>591.6</c:v>
                </c:pt>
                <c:pt idx="274">
                  <c:v>591.79999999999995</c:v>
                </c:pt>
                <c:pt idx="275">
                  <c:v>591.6</c:v>
                </c:pt>
                <c:pt idx="276">
                  <c:v>591.79999999999995</c:v>
                </c:pt>
                <c:pt idx="277">
                  <c:v>592.20000000000005</c:v>
                </c:pt>
                <c:pt idx="278">
                  <c:v>591.79999999999995</c:v>
                </c:pt>
                <c:pt idx="279">
                  <c:v>592</c:v>
                </c:pt>
                <c:pt idx="280">
                  <c:v>592</c:v>
                </c:pt>
                <c:pt idx="281">
                  <c:v>592</c:v>
                </c:pt>
                <c:pt idx="282">
                  <c:v>591.79999999999995</c:v>
                </c:pt>
                <c:pt idx="283">
                  <c:v>592</c:v>
                </c:pt>
                <c:pt idx="284">
                  <c:v>592</c:v>
                </c:pt>
                <c:pt idx="285">
                  <c:v>592.20000000000005</c:v>
                </c:pt>
                <c:pt idx="286">
                  <c:v>592.20000000000005</c:v>
                </c:pt>
                <c:pt idx="287">
                  <c:v>592.20000000000005</c:v>
                </c:pt>
                <c:pt idx="288">
                  <c:v>592.20000000000005</c:v>
                </c:pt>
                <c:pt idx="289">
                  <c:v>592.4</c:v>
                </c:pt>
                <c:pt idx="290">
                  <c:v>592.79999999999995</c:v>
                </c:pt>
                <c:pt idx="291">
                  <c:v>592.4</c:v>
                </c:pt>
                <c:pt idx="292">
                  <c:v>592.6</c:v>
                </c:pt>
                <c:pt idx="293">
                  <c:v>592.6</c:v>
                </c:pt>
                <c:pt idx="294">
                  <c:v>593</c:v>
                </c:pt>
                <c:pt idx="295">
                  <c:v>593</c:v>
                </c:pt>
                <c:pt idx="296">
                  <c:v>593.20000000000005</c:v>
                </c:pt>
                <c:pt idx="297">
                  <c:v>593.20000000000005</c:v>
                </c:pt>
                <c:pt idx="298">
                  <c:v>593.20000000000005</c:v>
                </c:pt>
                <c:pt idx="299">
                  <c:v>594</c:v>
                </c:pt>
                <c:pt idx="300">
                  <c:v>593</c:v>
                </c:pt>
                <c:pt idx="301">
                  <c:v>593.20000000000005</c:v>
                </c:pt>
                <c:pt idx="302">
                  <c:v>593.4</c:v>
                </c:pt>
                <c:pt idx="303">
                  <c:v>593.79999999999995</c:v>
                </c:pt>
                <c:pt idx="304">
                  <c:v>593.4</c:v>
                </c:pt>
                <c:pt idx="305">
                  <c:v>593.20000000000005</c:v>
                </c:pt>
                <c:pt idx="306">
                  <c:v>593</c:v>
                </c:pt>
                <c:pt idx="307">
                  <c:v>593.4</c:v>
                </c:pt>
                <c:pt idx="308">
                  <c:v>593.79999999999995</c:v>
                </c:pt>
                <c:pt idx="309">
                  <c:v>593.79999999999995</c:v>
                </c:pt>
                <c:pt idx="310">
                  <c:v>594</c:v>
                </c:pt>
                <c:pt idx="311">
                  <c:v>594.20000000000005</c:v>
                </c:pt>
                <c:pt idx="312">
                  <c:v>594</c:v>
                </c:pt>
                <c:pt idx="313">
                  <c:v>594</c:v>
                </c:pt>
                <c:pt idx="314">
                  <c:v>594</c:v>
                </c:pt>
                <c:pt idx="315">
                  <c:v>594.4</c:v>
                </c:pt>
                <c:pt idx="316">
                  <c:v>594.6</c:v>
                </c:pt>
                <c:pt idx="317">
                  <c:v>594.20000000000005</c:v>
                </c:pt>
                <c:pt idx="318">
                  <c:v>594.4</c:v>
                </c:pt>
                <c:pt idx="319">
                  <c:v>594.6</c:v>
                </c:pt>
                <c:pt idx="320">
                  <c:v>595.6</c:v>
                </c:pt>
                <c:pt idx="321">
                  <c:v>594.79999999999995</c:v>
                </c:pt>
                <c:pt idx="322">
                  <c:v>594.79999999999995</c:v>
                </c:pt>
                <c:pt idx="323">
                  <c:v>594.6</c:v>
                </c:pt>
                <c:pt idx="324">
                  <c:v>594.79999999999995</c:v>
                </c:pt>
                <c:pt idx="325">
                  <c:v>595</c:v>
                </c:pt>
                <c:pt idx="326">
                  <c:v>595</c:v>
                </c:pt>
                <c:pt idx="327">
                  <c:v>595</c:v>
                </c:pt>
                <c:pt idx="328">
                  <c:v>595</c:v>
                </c:pt>
                <c:pt idx="329">
                  <c:v>595.6</c:v>
                </c:pt>
                <c:pt idx="330">
                  <c:v>595.4</c:v>
                </c:pt>
                <c:pt idx="331">
                  <c:v>594.79999999999995</c:v>
                </c:pt>
                <c:pt idx="332">
                  <c:v>595.20000000000005</c:v>
                </c:pt>
                <c:pt idx="333">
                  <c:v>595.79999999999995</c:v>
                </c:pt>
                <c:pt idx="334">
                  <c:v>595.79999999999995</c:v>
                </c:pt>
                <c:pt idx="335">
                  <c:v>595.79999999999995</c:v>
                </c:pt>
                <c:pt idx="336">
                  <c:v>595.6</c:v>
                </c:pt>
                <c:pt idx="337">
                  <c:v>595.79999999999995</c:v>
                </c:pt>
                <c:pt idx="338">
                  <c:v>596</c:v>
                </c:pt>
                <c:pt idx="339">
                  <c:v>595.79999999999995</c:v>
                </c:pt>
                <c:pt idx="340">
                  <c:v>595.6</c:v>
                </c:pt>
                <c:pt idx="341">
                  <c:v>596</c:v>
                </c:pt>
                <c:pt idx="342">
                  <c:v>595.79999999999995</c:v>
                </c:pt>
                <c:pt idx="343">
                  <c:v>596.4</c:v>
                </c:pt>
                <c:pt idx="344">
                  <c:v>596</c:v>
                </c:pt>
                <c:pt idx="345">
                  <c:v>596.4</c:v>
                </c:pt>
                <c:pt idx="346">
                  <c:v>596.4</c:v>
                </c:pt>
                <c:pt idx="347">
                  <c:v>596.4</c:v>
                </c:pt>
                <c:pt idx="348">
                  <c:v>596.4</c:v>
                </c:pt>
                <c:pt idx="349">
                  <c:v>596.6</c:v>
                </c:pt>
                <c:pt idx="350">
                  <c:v>597.20000000000005</c:v>
                </c:pt>
                <c:pt idx="351">
                  <c:v>597</c:v>
                </c:pt>
                <c:pt idx="352">
                  <c:v>597.4</c:v>
                </c:pt>
                <c:pt idx="353">
                  <c:v>597.4</c:v>
                </c:pt>
                <c:pt idx="354">
                  <c:v>597.20000000000005</c:v>
                </c:pt>
                <c:pt idx="355">
                  <c:v>597.6</c:v>
                </c:pt>
                <c:pt idx="356">
                  <c:v>597</c:v>
                </c:pt>
                <c:pt idx="357">
                  <c:v>597.20000000000005</c:v>
                </c:pt>
                <c:pt idx="358">
                  <c:v>597</c:v>
                </c:pt>
                <c:pt idx="359">
                  <c:v>597.20000000000005</c:v>
                </c:pt>
                <c:pt idx="360">
                  <c:v>597.20000000000005</c:v>
                </c:pt>
                <c:pt idx="361">
                  <c:v>597.6</c:v>
                </c:pt>
                <c:pt idx="362">
                  <c:v>597.20000000000005</c:v>
                </c:pt>
                <c:pt idx="363">
                  <c:v>597.4</c:v>
                </c:pt>
                <c:pt idx="364">
                  <c:v>597.4</c:v>
                </c:pt>
                <c:pt idx="365">
                  <c:v>597.4</c:v>
                </c:pt>
                <c:pt idx="366">
                  <c:v>597.6</c:v>
                </c:pt>
                <c:pt idx="367">
                  <c:v>597.79999999999995</c:v>
                </c:pt>
                <c:pt idx="368">
                  <c:v>598</c:v>
                </c:pt>
                <c:pt idx="369">
                  <c:v>598.20000000000005</c:v>
                </c:pt>
                <c:pt idx="370">
                  <c:v>598.4</c:v>
                </c:pt>
                <c:pt idx="371">
                  <c:v>598</c:v>
                </c:pt>
                <c:pt idx="372">
                  <c:v>598</c:v>
                </c:pt>
                <c:pt idx="373">
                  <c:v>598</c:v>
                </c:pt>
                <c:pt idx="374">
                  <c:v>598.6</c:v>
                </c:pt>
                <c:pt idx="375">
                  <c:v>599.20000000000005</c:v>
                </c:pt>
                <c:pt idx="376">
                  <c:v>599.4</c:v>
                </c:pt>
                <c:pt idx="377">
                  <c:v>600.79999999999995</c:v>
                </c:pt>
                <c:pt idx="378">
                  <c:v>601.4</c:v>
                </c:pt>
                <c:pt idx="379">
                  <c:v>602.20000000000005</c:v>
                </c:pt>
                <c:pt idx="380">
                  <c:v>603.4</c:v>
                </c:pt>
                <c:pt idx="381">
                  <c:v>604.6</c:v>
                </c:pt>
                <c:pt idx="382">
                  <c:v>606.20000000000005</c:v>
                </c:pt>
                <c:pt idx="383">
                  <c:v>608</c:v>
                </c:pt>
                <c:pt idx="384">
                  <c:v>609.79999999999995</c:v>
                </c:pt>
                <c:pt idx="385">
                  <c:v>611.4</c:v>
                </c:pt>
                <c:pt idx="386">
                  <c:v>613.20000000000005</c:v>
                </c:pt>
                <c:pt idx="387">
                  <c:v>615.6</c:v>
                </c:pt>
                <c:pt idx="388">
                  <c:v>617.6</c:v>
                </c:pt>
                <c:pt idx="389">
                  <c:v>619</c:v>
                </c:pt>
                <c:pt idx="390">
                  <c:v>620.6</c:v>
                </c:pt>
                <c:pt idx="391">
                  <c:v>622.6</c:v>
                </c:pt>
                <c:pt idx="392">
                  <c:v>625</c:v>
                </c:pt>
                <c:pt idx="393">
                  <c:v>626.4</c:v>
                </c:pt>
                <c:pt idx="394">
                  <c:v>628.4</c:v>
                </c:pt>
                <c:pt idx="395">
                  <c:v>630.6</c:v>
                </c:pt>
                <c:pt idx="396">
                  <c:v>632.4</c:v>
                </c:pt>
                <c:pt idx="397">
                  <c:v>634.20000000000005</c:v>
                </c:pt>
                <c:pt idx="398">
                  <c:v>636.6</c:v>
                </c:pt>
                <c:pt idx="399">
                  <c:v>637.79999999999995</c:v>
                </c:pt>
                <c:pt idx="400">
                  <c:v>639.79999999999995</c:v>
                </c:pt>
                <c:pt idx="401">
                  <c:v>641.4</c:v>
                </c:pt>
                <c:pt idx="402">
                  <c:v>643.4</c:v>
                </c:pt>
                <c:pt idx="403">
                  <c:v>645.20000000000005</c:v>
                </c:pt>
                <c:pt idx="404">
                  <c:v>647.20000000000005</c:v>
                </c:pt>
                <c:pt idx="405">
                  <c:v>649</c:v>
                </c:pt>
                <c:pt idx="406">
                  <c:v>651</c:v>
                </c:pt>
                <c:pt idx="407">
                  <c:v>652.79999999999995</c:v>
                </c:pt>
                <c:pt idx="408">
                  <c:v>654.4</c:v>
                </c:pt>
                <c:pt idx="409">
                  <c:v>656.4</c:v>
                </c:pt>
                <c:pt idx="410">
                  <c:v>658.2</c:v>
                </c:pt>
                <c:pt idx="411">
                  <c:v>659.8</c:v>
                </c:pt>
                <c:pt idx="412">
                  <c:v>661.8</c:v>
                </c:pt>
                <c:pt idx="413">
                  <c:v>663.6</c:v>
                </c:pt>
                <c:pt idx="414">
                  <c:v>665.6</c:v>
                </c:pt>
                <c:pt idx="415">
                  <c:v>667.2</c:v>
                </c:pt>
                <c:pt idx="416">
                  <c:v>669</c:v>
                </c:pt>
                <c:pt idx="417">
                  <c:v>671</c:v>
                </c:pt>
                <c:pt idx="418">
                  <c:v>672.6</c:v>
                </c:pt>
                <c:pt idx="419">
                  <c:v>674</c:v>
                </c:pt>
                <c:pt idx="420">
                  <c:v>675.8</c:v>
                </c:pt>
                <c:pt idx="421">
                  <c:v>677.6</c:v>
                </c:pt>
                <c:pt idx="422">
                  <c:v>679.2</c:v>
                </c:pt>
                <c:pt idx="423">
                  <c:v>681</c:v>
                </c:pt>
                <c:pt idx="424">
                  <c:v>682.8</c:v>
                </c:pt>
                <c:pt idx="425">
                  <c:v>684.2</c:v>
                </c:pt>
                <c:pt idx="426">
                  <c:v>686</c:v>
                </c:pt>
                <c:pt idx="427">
                  <c:v>687.8</c:v>
                </c:pt>
                <c:pt idx="428">
                  <c:v>689.6</c:v>
                </c:pt>
                <c:pt idx="429">
                  <c:v>691.4</c:v>
                </c:pt>
                <c:pt idx="430">
                  <c:v>692.8</c:v>
                </c:pt>
                <c:pt idx="431">
                  <c:v>694.4</c:v>
                </c:pt>
                <c:pt idx="432">
                  <c:v>696</c:v>
                </c:pt>
                <c:pt idx="433">
                  <c:v>697.6</c:v>
                </c:pt>
                <c:pt idx="434">
                  <c:v>699.2</c:v>
                </c:pt>
                <c:pt idx="435">
                  <c:v>701</c:v>
                </c:pt>
                <c:pt idx="436">
                  <c:v>702.6</c:v>
                </c:pt>
                <c:pt idx="437">
                  <c:v>704.2</c:v>
                </c:pt>
                <c:pt idx="438">
                  <c:v>706</c:v>
                </c:pt>
                <c:pt idx="439">
                  <c:v>707.4</c:v>
                </c:pt>
                <c:pt idx="440">
                  <c:v>709.4</c:v>
                </c:pt>
                <c:pt idx="441">
                  <c:v>711</c:v>
                </c:pt>
                <c:pt idx="442">
                  <c:v>712.6</c:v>
                </c:pt>
                <c:pt idx="443">
                  <c:v>714.6</c:v>
                </c:pt>
                <c:pt idx="444">
                  <c:v>716.2</c:v>
                </c:pt>
                <c:pt idx="445">
                  <c:v>717.6</c:v>
                </c:pt>
                <c:pt idx="446">
                  <c:v>719.2</c:v>
                </c:pt>
                <c:pt idx="447">
                  <c:v>720.8</c:v>
                </c:pt>
                <c:pt idx="448">
                  <c:v>722.4</c:v>
                </c:pt>
                <c:pt idx="449">
                  <c:v>724</c:v>
                </c:pt>
                <c:pt idx="450">
                  <c:v>725.6</c:v>
                </c:pt>
                <c:pt idx="451">
                  <c:v>727.6</c:v>
                </c:pt>
                <c:pt idx="452">
                  <c:v>729.4</c:v>
                </c:pt>
                <c:pt idx="453">
                  <c:v>731</c:v>
                </c:pt>
                <c:pt idx="454">
                  <c:v>732.6</c:v>
                </c:pt>
                <c:pt idx="455">
                  <c:v>734.2</c:v>
                </c:pt>
                <c:pt idx="456">
                  <c:v>735.8</c:v>
                </c:pt>
                <c:pt idx="457">
                  <c:v>737.6</c:v>
                </c:pt>
                <c:pt idx="458">
                  <c:v>739.4</c:v>
                </c:pt>
                <c:pt idx="459">
                  <c:v>740.8</c:v>
                </c:pt>
                <c:pt idx="460">
                  <c:v>742.4</c:v>
                </c:pt>
                <c:pt idx="461">
                  <c:v>744</c:v>
                </c:pt>
                <c:pt idx="462">
                  <c:v>745.8</c:v>
                </c:pt>
                <c:pt idx="463">
                  <c:v>747.4</c:v>
                </c:pt>
                <c:pt idx="464">
                  <c:v>749</c:v>
                </c:pt>
                <c:pt idx="465">
                  <c:v>750.6</c:v>
                </c:pt>
                <c:pt idx="466">
                  <c:v>752.2</c:v>
                </c:pt>
                <c:pt idx="467">
                  <c:v>753.8</c:v>
                </c:pt>
                <c:pt idx="468">
                  <c:v>755.2</c:v>
                </c:pt>
                <c:pt idx="469">
                  <c:v>757</c:v>
                </c:pt>
                <c:pt idx="470">
                  <c:v>758.6</c:v>
                </c:pt>
                <c:pt idx="471">
                  <c:v>760.4</c:v>
                </c:pt>
                <c:pt idx="472">
                  <c:v>762.2</c:v>
                </c:pt>
                <c:pt idx="473">
                  <c:v>764</c:v>
                </c:pt>
                <c:pt idx="474">
                  <c:v>765.8</c:v>
                </c:pt>
                <c:pt idx="475">
                  <c:v>767.2</c:v>
                </c:pt>
                <c:pt idx="476">
                  <c:v>768.8</c:v>
                </c:pt>
                <c:pt idx="477">
                  <c:v>770.6</c:v>
                </c:pt>
                <c:pt idx="478">
                  <c:v>772.4</c:v>
                </c:pt>
                <c:pt idx="479">
                  <c:v>774</c:v>
                </c:pt>
                <c:pt idx="480">
                  <c:v>775.6</c:v>
                </c:pt>
                <c:pt idx="481">
                  <c:v>777.4</c:v>
                </c:pt>
                <c:pt idx="482">
                  <c:v>779.2</c:v>
                </c:pt>
                <c:pt idx="483">
                  <c:v>780.8</c:v>
                </c:pt>
                <c:pt idx="484">
                  <c:v>782.2</c:v>
                </c:pt>
                <c:pt idx="485">
                  <c:v>784</c:v>
                </c:pt>
                <c:pt idx="486">
                  <c:v>785.6</c:v>
                </c:pt>
                <c:pt idx="487">
                  <c:v>787.4</c:v>
                </c:pt>
                <c:pt idx="488">
                  <c:v>789</c:v>
                </c:pt>
                <c:pt idx="489">
                  <c:v>790.8</c:v>
                </c:pt>
                <c:pt idx="490">
                  <c:v>792.2</c:v>
                </c:pt>
                <c:pt idx="491">
                  <c:v>794</c:v>
                </c:pt>
                <c:pt idx="492">
                  <c:v>795.6</c:v>
                </c:pt>
                <c:pt idx="493">
                  <c:v>797.2</c:v>
                </c:pt>
                <c:pt idx="494">
                  <c:v>798.8</c:v>
                </c:pt>
                <c:pt idx="495">
                  <c:v>800.6</c:v>
                </c:pt>
                <c:pt idx="496">
                  <c:v>802.2</c:v>
                </c:pt>
                <c:pt idx="497">
                  <c:v>804</c:v>
                </c:pt>
                <c:pt idx="498">
                  <c:v>805.6</c:v>
                </c:pt>
                <c:pt idx="499">
                  <c:v>807.2</c:v>
                </c:pt>
                <c:pt idx="500">
                  <c:v>808.8</c:v>
                </c:pt>
                <c:pt idx="501">
                  <c:v>810.6</c:v>
                </c:pt>
                <c:pt idx="502">
                  <c:v>812.4</c:v>
                </c:pt>
                <c:pt idx="503">
                  <c:v>814</c:v>
                </c:pt>
                <c:pt idx="504">
                  <c:v>815.6</c:v>
                </c:pt>
                <c:pt idx="505">
                  <c:v>817.4</c:v>
                </c:pt>
                <c:pt idx="506">
                  <c:v>819.2</c:v>
                </c:pt>
                <c:pt idx="507">
                  <c:v>820.8</c:v>
                </c:pt>
                <c:pt idx="508">
                  <c:v>822.4</c:v>
                </c:pt>
                <c:pt idx="509">
                  <c:v>824</c:v>
                </c:pt>
                <c:pt idx="510">
                  <c:v>825.4</c:v>
                </c:pt>
                <c:pt idx="511">
                  <c:v>827</c:v>
                </c:pt>
                <c:pt idx="512">
                  <c:v>828.6</c:v>
                </c:pt>
                <c:pt idx="513">
                  <c:v>830.4</c:v>
                </c:pt>
                <c:pt idx="514">
                  <c:v>832</c:v>
                </c:pt>
                <c:pt idx="515">
                  <c:v>834</c:v>
                </c:pt>
                <c:pt idx="516">
                  <c:v>835.4</c:v>
                </c:pt>
                <c:pt idx="517">
                  <c:v>836.8</c:v>
                </c:pt>
                <c:pt idx="518">
                  <c:v>838.6</c:v>
                </c:pt>
                <c:pt idx="519">
                  <c:v>840.2</c:v>
                </c:pt>
                <c:pt idx="520">
                  <c:v>842</c:v>
                </c:pt>
                <c:pt idx="521">
                  <c:v>843.6</c:v>
                </c:pt>
                <c:pt idx="522">
                  <c:v>845.2</c:v>
                </c:pt>
                <c:pt idx="523">
                  <c:v>847</c:v>
                </c:pt>
                <c:pt idx="524">
                  <c:v>848.8</c:v>
                </c:pt>
                <c:pt idx="525">
                  <c:v>850.4</c:v>
                </c:pt>
                <c:pt idx="526">
                  <c:v>852</c:v>
                </c:pt>
                <c:pt idx="527">
                  <c:v>853.6</c:v>
                </c:pt>
                <c:pt idx="528">
                  <c:v>855.2</c:v>
                </c:pt>
                <c:pt idx="529">
                  <c:v>856.8</c:v>
                </c:pt>
                <c:pt idx="530">
                  <c:v>858.4</c:v>
                </c:pt>
                <c:pt idx="531">
                  <c:v>860.2</c:v>
                </c:pt>
                <c:pt idx="532">
                  <c:v>861.8</c:v>
                </c:pt>
                <c:pt idx="533">
                  <c:v>863.4</c:v>
                </c:pt>
                <c:pt idx="534">
                  <c:v>865</c:v>
                </c:pt>
                <c:pt idx="535">
                  <c:v>866.6</c:v>
                </c:pt>
                <c:pt idx="536">
                  <c:v>868.2</c:v>
                </c:pt>
                <c:pt idx="537">
                  <c:v>870</c:v>
                </c:pt>
                <c:pt idx="538">
                  <c:v>871.8</c:v>
                </c:pt>
                <c:pt idx="539">
                  <c:v>873.6</c:v>
                </c:pt>
                <c:pt idx="540">
                  <c:v>875.4</c:v>
                </c:pt>
                <c:pt idx="541">
                  <c:v>877.2</c:v>
                </c:pt>
                <c:pt idx="542">
                  <c:v>878.8</c:v>
                </c:pt>
                <c:pt idx="543">
                  <c:v>880.6</c:v>
                </c:pt>
                <c:pt idx="544">
                  <c:v>881.8</c:v>
                </c:pt>
                <c:pt idx="545">
                  <c:v>883.6</c:v>
                </c:pt>
                <c:pt idx="546">
                  <c:v>885.2</c:v>
                </c:pt>
                <c:pt idx="547">
                  <c:v>886.8</c:v>
                </c:pt>
                <c:pt idx="548">
                  <c:v>888.6</c:v>
                </c:pt>
                <c:pt idx="549">
                  <c:v>890.2</c:v>
                </c:pt>
                <c:pt idx="550">
                  <c:v>892</c:v>
                </c:pt>
                <c:pt idx="551">
                  <c:v>893.8</c:v>
                </c:pt>
                <c:pt idx="552">
                  <c:v>895.4</c:v>
                </c:pt>
                <c:pt idx="553">
                  <c:v>897</c:v>
                </c:pt>
                <c:pt idx="554">
                  <c:v>898.6</c:v>
                </c:pt>
                <c:pt idx="555">
                  <c:v>900.2</c:v>
                </c:pt>
                <c:pt idx="556">
                  <c:v>901.8</c:v>
                </c:pt>
                <c:pt idx="557">
                  <c:v>903.6</c:v>
                </c:pt>
                <c:pt idx="558">
                  <c:v>905.4</c:v>
                </c:pt>
                <c:pt idx="559">
                  <c:v>907</c:v>
                </c:pt>
                <c:pt idx="560">
                  <c:v>908.6</c:v>
                </c:pt>
                <c:pt idx="561">
                  <c:v>910.4</c:v>
                </c:pt>
                <c:pt idx="562">
                  <c:v>912</c:v>
                </c:pt>
                <c:pt idx="563">
                  <c:v>913.6</c:v>
                </c:pt>
                <c:pt idx="564">
                  <c:v>915.2</c:v>
                </c:pt>
                <c:pt idx="565">
                  <c:v>916.8</c:v>
                </c:pt>
                <c:pt idx="566">
                  <c:v>918.6</c:v>
                </c:pt>
                <c:pt idx="567">
                  <c:v>920.2</c:v>
                </c:pt>
                <c:pt idx="568">
                  <c:v>921.8</c:v>
                </c:pt>
                <c:pt idx="569">
                  <c:v>923.6</c:v>
                </c:pt>
                <c:pt idx="570">
                  <c:v>925</c:v>
                </c:pt>
                <c:pt idx="571">
                  <c:v>926.6</c:v>
                </c:pt>
                <c:pt idx="572">
                  <c:v>928.2</c:v>
                </c:pt>
                <c:pt idx="573">
                  <c:v>929.8</c:v>
                </c:pt>
                <c:pt idx="574">
                  <c:v>931.4</c:v>
                </c:pt>
                <c:pt idx="575">
                  <c:v>933.2</c:v>
                </c:pt>
                <c:pt idx="576">
                  <c:v>934.8</c:v>
                </c:pt>
                <c:pt idx="577">
                  <c:v>936.6</c:v>
                </c:pt>
                <c:pt idx="578">
                  <c:v>938.4</c:v>
                </c:pt>
                <c:pt idx="579">
                  <c:v>939.8</c:v>
                </c:pt>
                <c:pt idx="580">
                  <c:v>941.8</c:v>
                </c:pt>
                <c:pt idx="581">
                  <c:v>943.4</c:v>
                </c:pt>
                <c:pt idx="582">
                  <c:v>945</c:v>
                </c:pt>
                <c:pt idx="583">
                  <c:v>947</c:v>
                </c:pt>
                <c:pt idx="584">
                  <c:v>948.4</c:v>
                </c:pt>
                <c:pt idx="585">
                  <c:v>950</c:v>
                </c:pt>
                <c:pt idx="586">
                  <c:v>951.6</c:v>
                </c:pt>
                <c:pt idx="587">
                  <c:v>953.4</c:v>
                </c:pt>
                <c:pt idx="588">
                  <c:v>955</c:v>
                </c:pt>
                <c:pt idx="589">
                  <c:v>956.8</c:v>
                </c:pt>
                <c:pt idx="590">
                  <c:v>958.4</c:v>
                </c:pt>
                <c:pt idx="591">
                  <c:v>960.2</c:v>
                </c:pt>
                <c:pt idx="592">
                  <c:v>962.2</c:v>
                </c:pt>
                <c:pt idx="593">
                  <c:v>963.6</c:v>
                </c:pt>
                <c:pt idx="594">
                  <c:v>965.2</c:v>
                </c:pt>
                <c:pt idx="595">
                  <c:v>966.6</c:v>
                </c:pt>
                <c:pt idx="596">
                  <c:v>968.4</c:v>
                </c:pt>
                <c:pt idx="597">
                  <c:v>969.8</c:v>
                </c:pt>
                <c:pt idx="598">
                  <c:v>971.6</c:v>
                </c:pt>
                <c:pt idx="599">
                  <c:v>973</c:v>
                </c:pt>
                <c:pt idx="600">
                  <c:v>975</c:v>
                </c:pt>
                <c:pt idx="601">
                  <c:v>976.8</c:v>
                </c:pt>
                <c:pt idx="602">
                  <c:v>978.4</c:v>
                </c:pt>
                <c:pt idx="603">
                  <c:v>980.2</c:v>
                </c:pt>
                <c:pt idx="604">
                  <c:v>981.6</c:v>
                </c:pt>
                <c:pt idx="605">
                  <c:v>983.2</c:v>
                </c:pt>
                <c:pt idx="606">
                  <c:v>985</c:v>
                </c:pt>
                <c:pt idx="607">
                  <c:v>986.6</c:v>
                </c:pt>
                <c:pt idx="608">
                  <c:v>988.4</c:v>
                </c:pt>
                <c:pt idx="609">
                  <c:v>990.2</c:v>
                </c:pt>
                <c:pt idx="610">
                  <c:v>991.8</c:v>
                </c:pt>
                <c:pt idx="611">
                  <c:v>993.6</c:v>
                </c:pt>
                <c:pt idx="612">
                  <c:v>995</c:v>
                </c:pt>
                <c:pt idx="613">
                  <c:v>996.4</c:v>
                </c:pt>
                <c:pt idx="614">
                  <c:v>998.2</c:v>
                </c:pt>
                <c:pt idx="615">
                  <c:v>999.8</c:v>
                </c:pt>
                <c:pt idx="616">
                  <c:v>1001.4</c:v>
                </c:pt>
                <c:pt idx="617">
                  <c:v>1003</c:v>
                </c:pt>
                <c:pt idx="618">
                  <c:v>1004.8</c:v>
                </c:pt>
                <c:pt idx="619">
                  <c:v>1006.4</c:v>
                </c:pt>
                <c:pt idx="620">
                  <c:v>1008.4</c:v>
                </c:pt>
                <c:pt idx="621">
                  <c:v>1010.2</c:v>
                </c:pt>
                <c:pt idx="622">
                  <c:v>1011.8</c:v>
                </c:pt>
                <c:pt idx="623">
                  <c:v>1013.6</c:v>
                </c:pt>
                <c:pt idx="624">
                  <c:v>1015.4</c:v>
                </c:pt>
                <c:pt idx="625">
                  <c:v>1017.2</c:v>
                </c:pt>
                <c:pt idx="626">
                  <c:v>1018.6</c:v>
                </c:pt>
                <c:pt idx="627">
                  <c:v>1020</c:v>
                </c:pt>
                <c:pt idx="628">
                  <c:v>1021.6</c:v>
                </c:pt>
                <c:pt idx="629">
                  <c:v>1023.2</c:v>
                </c:pt>
                <c:pt idx="630">
                  <c:v>1024.8</c:v>
                </c:pt>
                <c:pt idx="631">
                  <c:v>1026.4000000000001</c:v>
                </c:pt>
                <c:pt idx="632">
                  <c:v>1028.2</c:v>
                </c:pt>
                <c:pt idx="633">
                  <c:v>1029.8</c:v>
                </c:pt>
                <c:pt idx="634">
                  <c:v>1031.5999999999999</c:v>
                </c:pt>
                <c:pt idx="635">
                  <c:v>1033.2</c:v>
                </c:pt>
                <c:pt idx="636">
                  <c:v>1035</c:v>
                </c:pt>
                <c:pt idx="637">
                  <c:v>1036.8</c:v>
                </c:pt>
                <c:pt idx="638">
                  <c:v>1038.4000000000001</c:v>
                </c:pt>
                <c:pt idx="639">
                  <c:v>1040.2</c:v>
                </c:pt>
                <c:pt idx="640">
                  <c:v>1041.5999999999999</c:v>
                </c:pt>
                <c:pt idx="641">
                  <c:v>1043.2</c:v>
                </c:pt>
                <c:pt idx="642">
                  <c:v>1044.5999999999999</c:v>
                </c:pt>
                <c:pt idx="643">
                  <c:v>1046.4000000000001</c:v>
                </c:pt>
                <c:pt idx="644">
                  <c:v>1048.2</c:v>
                </c:pt>
                <c:pt idx="645">
                  <c:v>1049.8</c:v>
                </c:pt>
                <c:pt idx="646">
                  <c:v>1051.5999999999999</c:v>
                </c:pt>
                <c:pt idx="647">
                  <c:v>1053.2</c:v>
                </c:pt>
                <c:pt idx="648">
                  <c:v>1055</c:v>
                </c:pt>
                <c:pt idx="649">
                  <c:v>1056.5999999999999</c:v>
                </c:pt>
                <c:pt idx="650">
                  <c:v>1058.2</c:v>
                </c:pt>
                <c:pt idx="651">
                  <c:v>1059.5999999999999</c:v>
                </c:pt>
                <c:pt idx="652">
                  <c:v>1061.4000000000001</c:v>
                </c:pt>
                <c:pt idx="653">
                  <c:v>1063</c:v>
                </c:pt>
                <c:pt idx="654">
                  <c:v>1064.5999999999999</c:v>
                </c:pt>
                <c:pt idx="655">
                  <c:v>1066.4000000000001</c:v>
                </c:pt>
                <c:pt idx="656">
                  <c:v>1068.4000000000001</c:v>
                </c:pt>
                <c:pt idx="657">
                  <c:v>1069.8</c:v>
                </c:pt>
                <c:pt idx="658">
                  <c:v>1071.5999999999999</c:v>
                </c:pt>
                <c:pt idx="659">
                  <c:v>1073</c:v>
                </c:pt>
                <c:pt idx="660">
                  <c:v>1074.4000000000001</c:v>
                </c:pt>
                <c:pt idx="661">
                  <c:v>1076</c:v>
                </c:pt>
                <c:pt idx="662">
                  <c:v>1077.5999999999999</c:v>
                </c:pt>
                <c:pt idx="663">
                  <c:v>1079.2</c:v>
                </c:pt>
                <c:pt idx="664">
                  <c:v>1080.8</c:v>
                </c:pt>
                <c:pt idx="665">
                  <c:v>1082.4000000000001</c:v>
                </c:pt>
                <c:pt idx="666">
                  <c:v>1084.2</c:v>
                </c:pt>
                <c:pt idx="667">
                  <c:v>1086</c:v>
                </c:pt>
                <c:pt idx="668">
                  <c:v>1087.8</c:v>
                </c:pt>
                <c:pt idx="669">
                  <c:v>1089.8</c:v>
                </c:pt>
                <c:pt idx="670">
                  <c:v>1091.5999999999999</c:v>
                </c:pt>
                <c:pt idx="671">
                  <c:v>1093.2</c:v>
                </c:pt>
                <c:pt idx="672">
                  <c:v>1095</c:v>
                </c:pt>
                <c:pt idx="673">
                  <c:v>1096.8</c:v>
                </c:pt>
                <c:pt idx="674">
                  <c:v>1098.5999999999999</c:v>
                </c:pt>
                <c:pt idx="675">
                  <c:v>1100.2</c:v>
                </c:pt>
                <c:pt idx="676">
                  <c:v>1101.8</c:v>
                </c:pt>
                <c:pt idx="677">
                  <c:v>1103.2</c:v>
                </c:pt>
                <c:pt idx="678">
                  <c:v>1104.8</c:v>
                </c:pt>
                <c:pt idx="679">
                  <c:v>1106.2</c:v>
                </c:pt>
                <c:pt idx="680">
                  <c:v>1108</c:v>
                </c:pt>
                <c:pt idx="681">
                  <c:v>1109.5999999999999</c:v>
                </c:pt>
                <c:pt idx="682">
                  <c:v>1111.2</c:v>
                </c:pt>
                <c:pt idx="683">
                  <c:v>1112.8</c:v>
                </c:pt>
                <c:pt idx="684">
                  <c:v>1114.5999999999999</c:v>
                </c:pt>
                <c:pt idx="685">
                  <c:v>1116.4000000000001</c:v>
                </c:pt>
                <c:pt idx="686">
                  <c:v>1118.2</c:v>
                </c:pt>
                <c:pt idx="687">
                  <c:v>1120</c:v>
                </c:pt>
                <c:pt idx="688">
                  <c:v>1122</c:v>
                </c:pt>
                <c:pt idx="689">
                  <c:v>1123.5999999999999</c:v>
                </c:pt>
                <c:pt idx="690">
                  <c:v>1125.2</c:v>
                </c:pt>
                <c:pt idx="691">
                  <c:v>1126.5999999999999</c:v>
                </c:pt>
                <c:pt idx="692">
                  <c:v>1128.2</c:v>
                </c:pt>
                <c:pt idx="693">
                  <c:v>1130</c:v>
                </c:pt>
                <c:pt idx="694">
                  <c:v>1131.4000000000001</c:v>
                </c:pt>
                <c:pt idx="695">
                  <c:v>1133.2</c:v>
                </c:pt>
                <c:pt idx="696">
                  <c:v>1134.8</c:v>
                </c:pt>
                <c:pt idx="697">
                  <c:v>1136.5999999999999</c:v>
                </c:pt>
                <c:pt idx="698">
                  <c:v>1138.2</c:v>
                </c:pt>
                <c:pt idx="699">
                  <c:v>1139.5999999999999</c:v>
                </c:pt>
                <c:pt idx="700">
                  <c:v>1141.5999999999999</c:v>
                </c:pt>
                <c:pt idx="701">
                  <c:v>1143.4000000000001</c:v>
                </c:pt>
                <c:pt idx="702">
                  <c:v>1144.8</c:v>
                </c:pt>
                <c:pt idx="703">
                  <c:v>1146.4000000000001</c:v>
                </c:pt>
                <c:pt idx="704">
                  <c:v>1148.2</c:v>
                </c:pt>
                <c:pt idx="705">
                  <c:v>1149.8</c:v>
                </c:pt>
                <c:pt idx="706">
                  <c:v>1151.4000000000001</c:v>
                </c:pt>
                <c:pt idx="707">
                  <c:v>1153</c:v>
                </c:pt>
                <c:pt idx="708">
                  <c:v>1154.5999999999999</c:v>
                </c:pt>
                <c:pt idx="709">
                  <c:v>1156.4000000000001</c:v>
                </c:pt>
                <c:pt idx="710">
                  <c:v>1158</c:v>
                </c:pt>
                <c:pt idx="711">
                  <c:v>1159.8</c:v>
                </c:pt>
                <c:pt idx="712">
                  <c:v>1161.5999999999999</c:v>
                </c:pt>
                <c:pt idx="713">
                  <c:v>1163.4000000000001</c:v>
                </c:pt>
                <c:pt idx="714">
                  <c:v>1164.5999999999999</c:v>
                </c:pt>
                <c:pt idx="715">
                  <c:v>1166</c:v>
                </c:pt>
                <c:pt idx="716">
                  <c:v>1167.8</c:v>
                </c:pt>
                <c:pt idx="717">
                  <c:v>1169</c:v>
                </c:pt>
                <c:pt idx="718">
                  <c:v>1171</c:v>
                </c:pt>
                <c:pt idx="719">
                  <c:v>1172.4000000000001</c:v>
                </c:pt>
                <c:pt idx="720">
                  <c:v>1174.2</c:v>
                </c:pt>
                <c:pt idx="721">
                  <c:v>1176</c:v>
                </c:pt>
                <c:pt idx="722">
                  <c:v>1177.4000000000001</c:v>
                </c:pt>
                <c:pt idx="723">
                  <c:v>1179.4000000000001</c:v>
                </c:pt>
                <c:pt idx="724">
                  <c:v>1181</c:v>
                </c:pt>
                <c:pt idx="725">
                  <c:v>1182.8</c:v>
                </c:pt>
                <c:pt idx="726">
                  <c:v>1184.5999999999999</c:v>
                </c:pt>
                <c:pt idx="727">
                  <c:v>1186.4000000000001</c:v>
                </c:pt>
                <c:pt idx="728">
                  <c:v>1188</c:v>
                </c:pt>
                <c:pt idx="729">
                  <c:v>1189.8</c:v>
                </c:pt>
                <c:pt idx="730">
                  <c:v>1191.4000000000001</c:v>
                </c:pt>
                <c:pt idx="731">
                  <c:v>1193</c:v>
                </c:pt>
                <c:pt idx="732">
                  <c:v>1194.4000000000001</c:v>
                </c:pt>
                <c:pt idx="733">
                  <c:v>1196</c:v>
                </c:pt>
                <c:pt idx="734">
                  <c:v>1197.5999999999999</c:v>
                </c:pt>
                <c:pt idx="735">
                  <c:v>1198.8</c:v>
                </c:pt>
                <c:pt idx="736">
                  <c:v>1200.5999999999999</c:v>
                </c:pt>
                <c:pt idx="737">
                  <c:v>1202.2</c:v>
                </c:pt>
                <c:pt idx="738">
                  <c:v>1204</c:v>
                </c:pt>
                <c:pt idx="739">
                  <c:v>1205.5999999999999</c:v>
                </c:pt>
                <c:pt idx="740">
                  <c:v>1207.2</c:v>
                </c:pt>
                <c:pt idx="741">
                  <c:v>1208.8</c:v>
                </c:pt>
                <c:pt idx="742">
                  <c:v>1210.8</c:v>
                </c:pt>
                <c:pt idx="743">
                  <c:v>1212.5999999999999</c:v>
                </c:pt>
                <c:pt idx="744">
                  <c:v>1214.4000000000001</c:v>
                </c:pt>
                <c:pt idx="745">
                  <c:v>1216</c:v>
                </c:pt>
                <c:pt idx="746">
                  <c:v>1218</c:v>
                </c:pt>
                <c:pt idx="747">
                  <c:v>1219.5999999999999</c:v>
                </c:pt>
                <c:pt idx="748">
                  <c:v>1221</c:v>
                </c:pt>
                <c:pt idx="749">
                  <c:v>1222.8</c:v>
                </c:pt>
                <c:pt idx="750">
                  <c:v>1224.4000000000001</c:v>
                </c:pt>
                <c:pt idx="751">
                  <c:v>1225.8</c:v>
                </c:pt>
                <c:pt idx="752">
                  <c:v>1227.4000000000001</c:v>
                </c:pt>
                <c:pt idx="753">
                  <c:v>1229</c:v>
                </c:pt>
                <c:pt idx="754">
                  <c:v>1230.5999999999999</c:v>
                </c:pt>
                <c:pt idx="755">
                  <c:v>1232.4000000000001</c:v>
                </c:pt>
                <c:pt idx="756">
                  <c:v>1234.2</c:v>
                </c:pt>
                <c:pt idx="757">
                  <c:v>1235.8</c:v>
                </c:pt>
                <c:pt idx="758">
                  <c:v>1237.4000000000001</c:v>
                </c:pt>
                <c:pt idx="759">
                  <c:v>1239.2</c:v>
                </c:pt>
                <c:pt idx="760">
                  <c:v>1241</c:v>
                </c:pt>
                <c:pt idx="761">
                  <c:v>1242.8</c:v>
                </c:pt>
                <c:pt idx="762">
                  <c:v>1244.4000000000001</c:v>
                </c:pt>
                <c:pt idx="763">
                  <c:v>1246</c:v>
                </c:pt>
                <c:pt idx="764">
                  <c:v>1247.2</c:v>
                </c:pt>
                <c:pt idx="765">
                  <c:v>1249</c:v>
                </c:pt>
                <c:pt idx="766">
                  <c:v>1250.5999999999999</c:v>
                </c:pt>
                <c:pt idx="767">
                  <c:v>1252.2</c:v>
                </c:pt>
                <c:pt idx="768">
                  <c:v>1254</c:v>
                </c:pt>
                <c:pt idx="769">
                  <c:v>1255.5999999999999</c:v>
                </c:pt>
                <c:pt idx="770">
                  <c:v>1257.4000000000001</c:v>
                </c:pt>
                <c:pt idx="771">
                  <c:v>1259</c:v>
                </c:pt>
                <c:pt idx="772">
                  <c:v>1260.8</c:v>
                </c:pt>
                <c:pt idx="773">
                  <c:v>1262.5999999999999</c:v>
                </c:pt>
                <c:pt idx="774">
                  <c:v>1264.2</c:v>
                </c:pt>
                <c:pt idx="775">
                  <c:v>1265.8</c:v>
                </c:pt>
                <c:pt idx="776">
                  <c:v>1267.4000000000001</c:v>
                </c:pt>
                <c:pt idx="777">
                  <c:v>1268.8</c:v>
                </c:pt>
                <c:pt idx="778">
                  <c:v>1270.4000000000001</c:v>
                </c:pt>
                <c:pt idx="779">
                  <c:v>1272</c:v>
                </c:pt>
                <c:pt idx="780">
                  <c:v>1273.5999999999999</c:v>
                </c:pt>
                <c:pt idx="781">
                  <c:v>1275.2</c:v>
                </c:pt>
                <c:pt idx="782">
                  <c:v>1277</c:v>
                </c:pt>
                <c:pt idx="783">
                  <c:v>1278.5999999999999</c:v>
                </c:pt>
                <c:pt idx="784">
                  <c:v>1280.4000000000001</c:v>
                </c:pt>
                <c:pt idx="785">
                  <c:v>1282</c:v>
                </c:pt>
                <c:pt idx="786">
                  <c:v>1284</c:v>
                </c:pt>
                <c:pt idx="787">
                  <c:v>1285.8</c:v>
                </c:pt>
                <c:pt idx="788">
                  <c:v>1287.5999999999999</c:v>
                </c:pt>
                <c:pt idx="789">
                  <c:v>1289.2</c:v>
                </c:pt>
                <c:pt idx="790">
                  <c:v>1290.8</c:v>
                </c:pt>
                <c:pt idx="791">
                  <c:v>1292.8</c:v>
                </c:pt>
                <c:pt idx="792">
                  <c:v>1294.4000000000001</c:v>
                </c:pt>
                <c:pt idx="793">
                  <c:v>1296</c:v>
                </c:pt>
                <c:pt idx="794">
                  <c:v>1297.8</c:v>
                </c:pt>
                <c:pt idx="795">
                  <c:v>1299.5999999999999</c:v>
                </c:pt>
                <c:pt idx="796">
                  <c:v>1301.2</c:v>
                </c:pt>
                <c:pt idx="797">
                  <c:v>1302.4000000000001</c:v>
                </c:pt>
                <c:pt idx="798">
                  <c:v>1303.8</c:v>
                </c:pt>
                <c:pt idx="799">
                  <c:v>1305.5999999999999</c:v>
                </c:pt>
                <c:pt idx="800">
                  <c:v>1307</c:v>
                </c:pt>
                <c:pt idx="801">
                  <c:v>1308.4000000000001</c:v>
                </c:pt>
                <c:pt idx="802">
                  <c:v>1310.2</c:v>
                </c:pt>
                <c:pt idx="803">
                  <c:v>1311.8</c:v>
                </c:pt>
                <c:pt idx="804">
                  <c:v>1313.6</c:v>
                </c:pt>
                <c:pt idx="805">
                  <c:v>1315.2</c:v>
                </c:pt>
                <c:pt idx="806">
                  <c:v>1317</c:v>
                </c:pt>
                <c:pt idx="807">
                  <c:v>1318.8</c:v>
                </c:pt>
                <c:pt idx="808">
                  <c:v>1320.4</c:v>
                </c:pt>
                <c:pt idx="809">
                  <c:v>1322.2</c:v>
                </c:pt>
                <c:pt idx="810">
                  <c:v>1323.8</c:v>
                </c:pt>
                <c:pt idx="811">
                  <c:v>1325.6</c:v>
                </c:pt>
                <c:pt idx="812">
                  <c:v>1327.4</c:v>
                </c:pt>
                <c:pt idx="813">
                  <c:v>1329.2</c:v>
                </c:pt>
                <c:pt idx="814">
                  <c:v>1330.8</c:v>
                </c:pt>
                <c:pt idx="815">
                  <c:v>1332.2</c:v>
                </c:pt>
                <c:pt idx="816">
                  <c:v>1333.8</c:v>
                </c:pt>
                <c:pt idx="817">
                  <c:v>1335.2</c:v>
                </c:pt>
                <c:pt idx="818">
                  <c:v>1337</c:v>
                </c:pt>
                <c:pt idx="819">
                  <c:v>1338.4</c:v>
                </c:pt>
                <c:pt idx="820">
                  <c:v>1340.2</c:v>
                </c:pt>
                <c:pt idx="821">
                  <c:v>1341.6</c:v>
                </c:pt>
                <c:pt idx="822">
                  <c:v>1343.4</c:v>
                </c:pt>
                <c:pt idx="823">
                  <c:v>1345.2</c:v>
                </c:pt>
                <c:pt idx="824">
                  <c:v>1346.8</c:v>
                </c:pt>
                <c:pt idx="825">
                  <c:v>1348.6</c:v>
                </c:pt>
                <c:pt idx="826">
                  <c:v>1350.2</c:v>
                </c:pt>
                <c:pt idx="827">
                  <c:v>1352.2</c:v>
                </c:pt>
                <c:pt idx="828">
                  <c:v>1353.8</c:v>
                </c:pt>
                <c:pt idx="829">
                  <c:v>1355.4</c:v>
                </c:pt>
                <c:pt idx="830">
                  <c:v>1357</c:v>
                </c:pt>
                <c:pt idx="831">
                  <c:v>1358.6</c:v>
                </c:pt>
                <c:pt idx="832">
                  <c:v>1360.6</c:v>
                </c:pt>
                <c:pt idx="833">
                  <c:v>1361.6</c:v>
                </c:pt>
                <c:pt idx="834">
                  <c:v>1363.2</c:v>
                </c:pt>
                <c:pt idx="835">
                  <c:v>1365</c:v>
                </c:pt>
                <c:pt idx="836">
                  <c:v>1366.8</c:v>
                </c:pt>
                <c:pt idx="837">
                  <c:v>1368.4</c:v>
                </c:pt>
                <c:pt idx="838">
                  <c:v>1370</c:v>
                </c:pt>
                <c:pt idx="839">
                  <c:v>1371.8</c:v>
                </c:pt>
                <c:pt idx="840">
                  <c:v>1373.4</c:v>
                </c:pt>
                <c:pt idx="841">
                  <c:v>1375.2</c:v>
                </c:pt>
                <c:pt idx="842">
                  <c:v>1376.8</c:v>
                </c:pt>
                <c:pt idx="843">
                  <c:v>1378.6</c:v>
                </c:pt>
                <c:pt idx="844">
                  <c:v>1380.4</c:v>
                </c:pt>
                <c:pt idx="845">
                  <c:v>1382</c:v>
                </c:pt>
                <c:pt idx="846">
                  <c:v>1383.6</c:v>
                </c:pt>
                <c:pt idx="847">
                  <c:v>1384.8</c:v>
                </c:pt>
                <c:pt idx="848">
                  <c:v>1386.4</c:v>
                </c:pt>
                <c:pt idx="849">
                  <c:v>1388</c:v>
                </c:pt>
                <c:pt idx="850">
                  <c:v>1389.6</c:v>
                </c:pt>
                <c:pt idx="851">
                  <c:v>1391.2</c:v>
                </c:pt>
                <c:pt idx="852">
                  <c:v>1392.8</c:v>
                </c:pt>
                <c:pt idx="853">
                  <c:v>1394.6</c:v>
                </c:pt>
                <c:pt idx="854">
                  <c:v>1396.4</c:v>
                </c:pt>
                <c:pt idx="855">
                  <c:v>1398.2</c:v>
                </c:pt>
                <c:pt idx="856">
                  <c:v>1399.6</c:v>
                </c:pt>
                <c:pt idx="857">
                  <c:v>1401.4</c:v>
                </c:pt>
                <c:pt idx="858">
                  <c:v>1403.2</c:v>
                </c:pt>
                <c:pt idx="859">
                  <c:v>1405</c:v>
                </c:pt>
                <c:pt idx="860">
                  <c:v>1406.6</c:v>
                </c:pt>
                <c:pt idx="861">
                  <c:v>1408.4</c:v>
                </c:pt>
                <c:pt idx="862">
                  <c:v>1410.2</c:v>
                </c:pt>
                <c:pt idx="863">
                  <c:v>1411.8</c:v>
                </c:pt>
                <c:pt idx="864">
                  <c:v>1413.2</c:v>
                </c:pt>
                <c:pt idx="865">
                  <c:v>1415.4</c:v>
                </c:pt>
                <c:pt idx="866">
                  <c:v>1417</c:v>
                </c:pt>
                <c:pt idx="867">
                  <c:v>1418.8</c:v>
                </c:pt>
                <c:pt idx="868">
                  <c:v>1420.6</c:v>
                </c:pt>
                <c:pt idx="869">
                  <c:v>1422</c:v>
                </c:pt>
                <c:pt idx="870">
                  <c:v>1423.6</c:v>
                </c:pt>
                <c:pt idx="871">
                  <c:v>1425</c:v>
                </c:pt>
                <c:pt idx="872">
                  <c:v>1426.4</c:v>
                </c:pt>
                <c:pt idx="873">
                  <c:v>1427.8</c:v>
                </c:pt>
                <c:pt idx="874">
                  <c:v>1429.6</c:v>
                </c:pt>
                <c:pt idx="875">
                  <c:v>1431</c:v>
                </c:pt>
                <c:pt idx="876">
                  <c:v>1433</c:v>
                </c:pt>
                <c:pt idx="877">
                  <c:v>1434.4</c:v>
                </c:pt>
                <c:pt idx="878">
                  <c:v>1436.2</c:v>
                </c:pt>
                <c:pt idx="879">
                  <c:v>1437.6</c:v>
                </c:pt>
                <c:pt idx="880">
                  <c:v>1439.4</c:v>
                </c:pt>
                <c:pt idx="881">
                  <c:v>1441</c:v>
                </c:pt>
                <c:pt idx="882">
                  <c:v>1442.8</c:v>
                </c:pt>
                <c:pt idx="883">
                  <c:v>1444.6</c:v>
                </c:pt>
                <c:pt idx="884">
                  <c:v>1446.4</c:v>
                </c:pt>
                <c:pt idx="885">
                  <c:v>1448.2</c:v>
                </c:pt>
                <c:pt idx="886">
                  <c:v>1450</c:v>
                </c:pt>
                <c:pt idx="887">
                  <c:v>1451.8</c:v>
                </c:pt>
                <c:pt idx="888">
                  <c:v>1453.6</c:v>
                </c:pt>
                <c:pt idx="889">
                  <c:v>1455</c:v>
                </c:pt>
                <c:pt idx="890">
                  <c:v>1456.8</c:v>
                </c:pt>
                <c:pt idx="891">
                  <c:v>1458.4</c:v>
                </c:pt>
                <c:pt idx="892">
                  <c:v>1460</c:v>
                </c:pt>
                <c:pt idx="893">
                  <c:v>1461.6</c:v>
                </c:pt>
                <c:pt idx="894">
                  <c:v>1463.2</c:v>
                </c:pt>
                <c:pt idx="895">
                  <c:v>1464.6</c:v>
                </c:pt>
                <c:pt idx="896">
                  <c:v>1466.2</c:v>
                </c:pt>
                <c:pt idx="897">
                  <c:v>1467.8</c:v>
                </c:pt>
                <c:pt idx="898">
                  <c:v>1469.6</c:v>
                </c:pt>
                <c:pt idx="899">
                  <c:v>1471.2</c:v>
                </c:pt>
                <c:pt idx="900">
                  <c:v>1472.8</c:v>
                </c:pt>
                <c:pt idx="901">
                  <c:v>1474.4</c:v>
                </c:pt>
                <c:pt idx="902">
                  <c:v>1476.4</c:v>
                </c:pt>
                <c:pt idx="903">
                  <c:v>1478.4</c:v>
                </c:pt>
                <c:pt idx="904">
                  <c:v>1480</c:v>
                </c:pt>
                <c:pt idx="905">
                  <c:v>1481.8</c:v>
                </c:pt>
                <c:pt idx="906">
                  <c:v>1483.4</c:v>
                </c:pt>
                <c:pt idx="907">
                  <c:v>1485</c:v>
                </c:pt>
                <c:pt idx="908">
                  <c:v>1486.8</c:v>
                </c:pt>
                <c:pt idx="909">
                  <c:v>1488.4</c:v>
                </c:pt>
                <c:pt idx="910">
                  <c:v>1490</c:v>
                </c:pt>
                <c:pt idx="911">
                  <c:v>1491.6</c:v>
                </c:pt>
                <c:pt idx="912">
                  <c:v>1493.2</c:v>
                </c:pt>
                <c:pt idx="913">
                  <c:v>1494.6</c:v>
                </c:pt>
                <c:pt idx="914">
                  <c:v>1496.4</c:v>
                </c:pt>
                <c:pt idx="915">
                  <c:v>1497.8</c:v>
                </c:pt>
                <c:pt idx="916">
                  <c:v>1499.2</c:v>
                </c:pt>
                <c:pt idx="917">
                  <c:v>1501.2</c:v>
                </c:pt>
                <c:pt idx="918">
                  <c:v>1503</c:v>
                </c:pt>
                <c:pt idx="919">
                  <c:v>1504.4</c:v>
                </c:pt>
                <c:pt idx="920">
                  <c:v>1506</c:v>
                </c:pt>
                <c:pt idx="921">
                  <c:v>1507.8</c:v>
                </c:pt>
                <c:pt idx="922">
                  <c:v>1509.8</c:v>
                </c:pt>
                <c:pt idx="923">
                  <c:v>1511.2</c:v>
                </c:pt>
                <c:pt idx="924">
                  <c:v>1513</c:v>
                </c:pt>
                <c:pt idx="925">
                  <c:v>1514.8</c:v>
                </c:pt>
                <c:pt idx="926">
                  <c:v>1516.6</c:v>
                </c:pt>
                <c:pt idx="927">
                  <c:v>1518.2</c:v>
                </c:pt>
                <c:pt idx="928">
                  <c:v>1519.8</c:v>
                </c:pt>
                <c:pt idx="929">
                  <c:v>1521.2</c:v>
                </c:pt>
                <c:pt idx="930">
                  <c:v>1522.6</c:v>
                </c:pt>
                <c:pt idx="931">
                  <c:v>1524.2</c:v>
                </c:pt>
                <c:pt idx="932">
                  <c:v>1525.8</c:v>
                </c:pt>
                <c:pt idx="933">
                  <c:v>1527.4</c:v>
                </c:pt>
                <c:pt idx="934">
                  <c:v>1529.2</c:v>
                </c:pt>
                <c:pt idx="935">
                  <c:v>1530.8</c:v>
                </c:pt>
                <c:pt idx="936">
                  <c:v>1532.6</c:v>
                </c:pt>
                <c:pt idx="937">
                  <c:v>1534.4</c:v>
                </c:pt>
                <c:pt idx="938">
                  <c:v>1536</c:v>
                </c:pt>
                <c:pt idx="939">
                  <c:v>1537.4</c:v>
                </c:pt>
                <c:pt idx="940">
                  <c:v>1539.4</c:v>
                </c:pt>
                <c:pt idx="941">
                  <c:v>1541.2</c:v>
                </c:pt>
                <c:pt idx="942">
                  <c:v>1542.8</c:v>
                </c:pt>
                <c:pt idx="943">
                  <c:v>1544.4</c:v>
                </c:pt>
                <c:pt idx="944">
                  <c:v>1546.2</c:v>
                </c:pt>
                <c:pt idx="945">
                  <c:v>1548</c:v>
                </c:pt>
                <c:pt idx="946">
                  <c:v>1549.6</c:v>
                </c:pt>
                <c:pt idx="947">
                  <c:v>1551.4</c:v>
                </c:pt>
                <c:pt idx="948">
                  <c:v>1553.2</c:v>
                </c:pt>
                <c:pt idx="949">
                  <c:v>1555</c:v>
                </c:pt>
                <c:pt idx="950">
                  <c:v>1556.8</c:v>
                </c:pt>
                <c:pt idx="951">
                  <c:v>1558.2</c:v>
                </c:pt>
                <c:pt idx="952">
                  <c:v>1560</c:v>
                </c:pt>
                <c:pt idx="953">
                  <c:v>1561.4</c:v>
                </c:pt>
                <c:pt idx="954">
                  <c:v>1563.2</c:v>
                </c:pt>
                <c:pt idx="955">
                  <c:v>1565</c:v>
                </c:pt>
                <c:pt idx="956">
                  <c:v>1566.8</c:v>
                </c:pt>
                <c:pt idx="957">
                  <c:v>1568.4</c:v>
                </c:pt>
                <c:pt idx="958">
                  <c:v>1569.8</c:v>
                </c:pt>
                <c:pt idx="959">
                  <c:v>1571.6</c:v>
                </c:pt>
                <c:pt idx="960">
                  <c:v>1572.6</c:v>
                </c:pt>
                <c:pt idx="961">
                  <c:v>1574.2</c:v>
                </c:pt>
                <c:pt idx="962">
                  <c:v>1575.6</c:v>
                </c:pt>
                <c:pt idx="963">
                  <c:v>1577.4</c:v>
                </c:pt>
                <c:pt idx="964">
                  <c:v>1579</c:v>
                </c:pt>
                <c:pt idx="965">
                  <c:v>1580.6</c:v>
                </c:pt>
                <c:pt idx="966">
                  <c:v>1582.2</c:v>
                </c:pt>
                <c:pt idx="967">
                  <c:v>1584.2</c:v>
                </c:pt>
                <c:pt idx="968">
                  <c:v>1586</c:v>
                </c:pt>
                <c:pt idx="969">
                  <c:v>1587.8</c:v>
                </c:pt>
                <c:pt idx="970">
                  <c:v>1589.4</c:v>
                </c:pt>
                <c:pt idx="971">
                  <c:v>1591.2</c:v>
                </c:pt>
                <c:pt idx="972">
                  <c:v>1593</c:v>
                </c:pt>
                <c:pt idx="973">
                  <c:v>1594.8</c:v>
                </c:pt>
                <c:pt idx="974">
                  <c:v>1596.6</c:v>
                </c:pt>
                <c:pt idx="975">
                  <c:v>1598.2</c:v>
                </c:pt>
                <c:pt idx="976">
                  <c:v>1599.8</c:v>
                </c:pt>
                <c:pt idx="977">
                  <c:v>1601.4</c:v>
                </c:pt>
                <c:pt idx="978">
                  <c:v>1603</c:v>
                </c:pt>
                <c:pt idx="979">
                  <c:v>1604.4</c:v>
                </c:pt>
                <c:pt idx="980">
                  <c:v>1606.4</c:v>
                </c:pt>
                <c:pt idx="981">
                  <c:v>1608.2</c:v>
                </c:pt>
                <c:pt idx="982">
                  <c:v>1610</c:v>
                </c:pt>
                <c:pt idx="983">
                  <c:v>1611.6</c:v>
                </c:pt>
                <c:pt idx="984">
                  <c:v>1613</c:v>
                </c:pt>
                <c:pt idx="985">
                  <c:v>1614.6</c:v>
                </c:pt>
                <c:pt idx="986">
                  <c:v>1616.4</c:v>
                </c:pt>
                <c:pt idx="987">
                  <c:v>1617.8</c:v>
                </c:pt>
                <c:pt idx="988">
                  <c:v>1619</c:v>
                </c:pt>
                <c:pt idx="989">
                  <c:v>1620.8</c:v>
                </c:pt>
                <c:pt idx="990">
                  <c:v>1622.6</c:v>
                </c:pt>
                <c:pt idx="991">
                  <c:v>1624.4</c:v>
                </c:pt>
                <c:pt idx="992">
                  <c:v>1626.2</c:v>
                </c:pt>
                <c:pt idx="993">
                  <c:v>1627.6</c:v>
                </c:pt>
                <c:pt idx="994">
                  <c:v>1629.2</c:v>
                </c:pt>
                <c:pt idx="995">
                  <c:v>1631.2</c:v>
                </c:pt>
                <c:pt idx="996">
                  <c:v>1633</c:v>
                </c:pt>
                <c:pt idx="997">
                  <c:v>1635</c:v>
                </c:pt>
                <c:pt idx="998">
                  <c:v>1636.4</c:v>
                </c:pt>
                <c:pt idx="999">
                  <c:v>1637.8</c:v>
                </c:pt>
                <c:pt idx="1000">
                  <c:v>1639.6</c:v>
                </c:pt>
                <c:pt idx="1001">
                  <c:v>1641</c:v>
                </c:pt>
                <c:pt idx="1002">
                  <c:v>1642.8</c:v>
                </c:pt>
                <c:pt idx="1003">
                  <c:v>1644.4</c:v>
                </c:pt>
                <c:pt idx="1004">
                  <c:v>1646.2</c:v>
                </c:pt>
                <c:pt idx="1005">
                  <c:v>1647.8</c:v>
                </c:pt>
                <c:pt idx="1006">
                  <c:v>1649.2</c:v>
                </c:pt>
                <c:pt idx="1007">
                  <c:v>1650.6</c:v>
                </c:pt>
                <c:pt idx="1008">
                  <c:v>1652.4</c:v>
                </c:pt>
                <c:pt idx="1009">
                  <c:v>1654</c:v>
                </c:pt>
                <c:pt idx="1010">
                  <c:v>1655.2</c:v>
                </c:pt>
                <c:pt idx="1011">
                  <c:v>1656.8</c:v>
                </c:pt>
                <c:pt idx="1012">
                  <c:v>1658.6</c:v>
                </c:pt>
                <c:pt idx="1013">
                  <c:v>1660.2</c:v>
                </c:pt>
                <c:pt idx="1014">
                  <c:v>1662</c:v>
                </c:pt>
                <c:pt idx="1015">
                  <c:v>1663.8</c:v>
                </c:pt>
                <c:pt idx="1016">
                  <c:v>1665.2</c:v>
                </c:pt>
                <c:pt idx="1017">
                  <c:v>1667.2</c:v>
                </c:pt>
                <c:pt idx="1018">
                  <c:v>1668.8</c:v>
                </c:pt>
                <c:pt idx="1019">
                  <c:v>1670.4</c:v>
                </c:pt>
                <c:pt idx="1020">
                  <c:v>1672.2</c:v>
                </c:pt>
                <c:pt idx="1021">
                  <c:v>1673.6</c:v>
                </c:pt>
                <c:pt idx="1022">
                  <c:v>1675.4</c:v>
                </c:pt>
                <c:pt idx="1023">
                  <c:v>1677.2</c:v>
                </c:pt>
                <c:pt idx="1024">
                  <c:v>1678.6</c:v>
                </c:pt>
                <c:pt idx="1025">
                  <c:v>1680.4</c:v>
                </c:pt>
                <c:pt idx="1026">
                  <c:v>1681.8</c:v>
                </c:pt>
                <c:pt idx="1027">
                  <c:v>1683.6</c:v>
                </c:pt>
                <c:pt idx="1028">
                  <c:v>1685</c:v>
                </c:pt>
                <c:pt idx="1029">
                  <c:v>1686.6</c:v>
                </c:pt>
                <c:pt idx="1030">
                  <c:v>1688</c:v>
                </c:pt>
                <c:pt idx="1031">
                  <c:v>1689.4</c:v>
                </c:pt>
                <c:pt idx="1032">
                  <c:v>1691.2</c:v>
                </c:pt>
                <c:pt idx="1033">
                  <c:v>1693</c:v>
                </c:pt>
                <c:pt idx="1034">
                  <c:v>1694.6</c:v>
                </c:pt>
                <c:pt idx="1035">
                  <c:v>1696.4</c:v>
                </c:pt>
                <c:pt idx="1036">
                  <c:v>1698</c:v>
                </c:pt>
                <c:pt idx="1037">
                  <c:v>1699.8</c:v>
                </c:pt>
                <c:pt idx="1038">
                  <c:v>1701.6</c:v>
                </c:pt>
                <c:pt idx="1039">
                  <c:v>1703.2</c:v>
                </c:pt>
                <c:pt idx="1040">
                  <c:v>1705.2</c:v>
                </c:pt>
                <c:pt idx="1041">
                  <c:v>1706.8</c:v>
                </c:pt>
                <c:pt idx="1042">
                  <c:v>1708.2</c:v>
                </c:pt>
                <c:pt idx="1043">
                  <c:v>1710</c:v>
                </c:pt>
                <c:pt idx="1044">
                  <c:v>1711.8</c:v>
                </c:pt>
                <c:pt idx="1045">
                  <c:v>1713.4</c:v>
                </c:pt>
                <c:pt idx="1046">
                  <c:v>1715.2</c:v>
                </c:pt>
                <c:pt idx="1047">
                  <c:v>1717.2</c:v>
                </c:pt>
                <c:pt idx="1048">
                  <c:v>1718.8</c:v>
                </c:pt>
                <c:pt idx="1049">
                  <c:v>1720.2</c:v>
                </c:pt>
                <c:pt idx="1050">
                  <c:v>1722</c:v>
                </c:pt>
                <c:pt idx="1051">
                  <c:v>1723.8</c:v>
                </c:pt>
                <c:pt idx="1052">
                  <c:v>1725.6</c:v>
                </c:pt>
                <c:pt idx="1053">
                  <c:v>1727.2</c:v>
                </c:pt>
                <c:pt idx="1054">
                  <c:v>1728.8</c:v>
                </c:pt>
                <c:pt idx="1055">
                  <c:v>1730.4</c:v>
                </c:pt>
                <c:pt idx="1056">
                  <c:v>1732.2</c:v>
                </c:pt>
                <c:pt idx="1057">
                  <c:v>1733.8</c:v>
                </c:pt>
                <c:pt idx="1058">
                  <c:v>1735.6</c:v>
                </c:pt>
                <c:pt idx="1059">
                  <c:v>1737.4</c:v>
                </c:pt>
                <c:pt idx="1060">
                  <c:v>1739.2</c:v>
                </c:pt>
                <c:pt idx="1061">
                  <c:v>1740.6</c:v>
                </c:pt>
                <c:pt idx="1062">
                  <c:v>1742.2</c:v>
                </c:pt>
                <c:pt idx="1063">
                  <c:v>1743.6</c:v>
                </c:pt>
                <c:pt idx="1064">
                  <c:v>1745</c:v>
                </c:pt>
                <c:pt idx="1065">
                  <c:v>1746.4</c:v>
                </c:pt>
                <c:pt idx="1066">
                  <c:v>1748</c:v>
                </c:pt>
                <c:pt idx="1067">
                  <c:v>1749.8</c:v>
                </c:pt>
                <c:pt idx="1068">
                  <c:v>1751.6</c:v>
                </c:pt>
                <c:pt idx="1069">
                  <c:v>1753.2</c:v>
                </c:pt>
                <c:pt idx="1070">
                  <c:v>1754.8</c:v>
                </c:pt>
                <c:pt idx="1071">
                  <c:v>1756.4</c:v>
                </c:pt>
                <c:pt idx="1072">
                  <c:v>1758.2</c:v>
                </c:pt>
                <c:pt idx="1073">
                  <c:v>1760</c:v>
                </c:pt>
                <c:pt idx="1074">
                  <c:v>1761.6</c:v>
                </c:pt>
                <c:pt idx="1075">
                  <c:v>1763.6</c:v>
                </c:pt>
                <c:pt idx="1076">
                  <c:v>1765.4</c:v>
                </c:pt>
                <c:pt idx="1077">
                  <c:v>1766.8</c:v>
                </c:pt>
                <c:pt idx="1078">
                  <c:v>1768.6</c:v>
                </c:pt>
                <c:pt idx="1079">
                  <c:v>1770.4</c:v>
                </c:pt>
                <c:pt idx="1080">
                  <c:v>1772</c:v>
                </c:pt>
                <c:pt idx="1081">
                  <c:v>1773.6</c:v>
                </c:pt>
                <c:pt idx="1082">
                  <c:v>1775.4</c:v>
                </c:pt>
                <c:pt idx="1083">
                  <c:v>1777.2</c:v>
                </c:pt>
                <c:pt idx="1084">
                  <c:v>1778.8</c:v>
                </c:pt>
                <c:pt idx="1085">
                  <c:v>1780.6</c:v>
                </c:pt>
                <c:pt idx="1086">
                  <c:v>1782.2</c:v>
                </c:pt>
                <c:pt idx="1087">
                  <c:v>1784</c:v>
                </c:pt>
                <c:pt idx="1088">
                  <c:v>1785.8</c:v>
                </c:pt>
                <c:pt idx="1089">
                  <c:v>1787.4</c:v>
                </c:pt>
                <c:pt idx="1090">
                  <c:v>1789.4</c:v>
                </c:pt>
                <c:pt idx="1091">
                  <c:v>1791</c:v>
                </c:pt>
                <c:pt idx="1092">
                  <c:v>1792.8</c:v>
                </c:pt>
                <c:pt idx="1093">
                  <c:v>1794.4</c:v>
                </c:pt>
                <c:pt idx="1094">
                  <c:v>1795.8</c:v>
                </c:pt>
                <c:pt idx="1095">
                  <c:v>1797</c:v>
                </c:pt>
                <c:pt idx="1096">
                  <c:v>1798</c:v>
                </c:pt>
                <c:pt idx="1097">
                  <c:v>1798.8</c:v>
                </c:pt>
                <c:pt idx="1098">
                  <c:v>1799.4</c:v>
                </c:pt>
                <c:pt idx="1099">
                  <c:v>1800</c:v>
                </c:pt>
                <c:pt idx="1100">
                  <c:v>1800.2</c:v>
                </c:pt>
                <c:pt idx="1101">
                  <c:v>1800.2</c:v>
                </c:pt>
                <c:pt idx="1102">
                  <c:v>1800.4</c:v>
                </c:pt>
                <c:pt idx="1103">
                  <c:v>1800.4</c:v>
                </c:pt>
                <c:pt idx="1104">
                  <c:v>1800.2</c:v>
                </c:pt>
                <c:pt idx="1105">
                  <c:v>1800</c:v>
                </c:pt>
                <c:pt idx="1106">
                  <c:v>1800</c:v>
                </c:pt>
                <c:pt idx="1107">
                  <c:v>1799.6</c:v>
                </c:pt>
                <c:pt idx="1108">
                  <c:v>1799.6</c:v>
                </c:pt>
                <c:pt idx="1109">
                  <c:v>1799.2</c:v>
                </c:pt>
                <c:pt idx="1110">
                  <c:v>1799</c:v>
                </c:pt>
                <c:pt idx="1111">
                  <c:v>1799.2</c:v>
                </c:pt>
                <c:pt idx="1112">
                  <c:v>1799</c:v>
                </c:pt>
                <c:pt idx="1113">
                  <c:v>1799.2</c:v>
                </c:pt>
                <c:pt idx="1114">
                  <c:v>1799</c:v>
                </c:pt>
                <c:pt idx="1115">
                  <c:v>1798.8</c:v>
                </c:pt>
                <c:pt idx="1116">
                  <c:v>1798.8</c:v>
                </c:pt>
                <c:pt idx="1117">
                  <c:v>1799</c:v>
                </c:pt>
                <c:pt idx="1118">
                  <c:v>1798.8</c:v>
                </c:pt>
                <c:pt idx="1119">
                  <c:v>1798.8</c:v>
                </c:pt>
                <c:pt idx="1120">
                  <c:v>1798.6</c:v>
                </c:pt>
                <c:pt idx="1121">
                  <c:v>1798.6</c:v>
                </c:pt>
                <c:pt idx="1122">
                  <c:v>1798.6</c:v>
                </c:pt>
                <c:pt idx="1123">
                  <c:v>1798.6</c:v>
                </c:pt>
                <c:pt idx="1124">
                  <c:v>1798.4</c:v>
                </c:pt>
                <c:pt idx="1125">
                  <c:v>1798.4</c:v>
                </c:pt>
                <c:pt idx="1126">
                  <c:v>1798.4</c:v>
                </c:pt>
                <c:pt idx="1127">
                  <c:v>1798.4</c:v>
                </c:pt>
                <c:pt idx="1128">
                  <c:v>1798.4</c:v>
                </c:pt>
                <c:pt idx="1129">
                  <c:v>1798.4</c:v>
                </c:pt>
                <c:pt idx="1130">
                  <c:v>1798.2</c:v>
                </c:pt>
                <c:pt idx="1131">
                  <c:v>1798.2</c:v>
                </c:pt>
                <c:pt idx="1132">
                  <c:v>1798</c:v>
                </c:pt>
                <c:pt idx="1133">
                  <c:v>1798</c:v>
                </c:pt>
                <c:pt idx="1134">
                  <c:v>1798</c:v>
                </c:pt>
                <c:pt idx="1135">
                  <c:v>1798</c:v>
                </c:pt>
                <c:pt idx="1136">
                  <c:v>1797.8</c:v>
                </c:pt>
                <c:pt idx="1137">
                  <c:v>1797.6</c:v>
                </c:pt>
                <c:pt idx="1138">
                  <c:v>1798</c:v>
                </c:pt>
                <c:pt idx="1139">
                  <c:v>1797.8</c:v>
                </c:pt>
                <c:pt idx="1140">
                  <c:v>1797.8</c:v>
                </c:pt>
                <c:pt idx="1141">
                  <c:v>1797.6</c:v>
                </c:pt>
                <c:pt idx="1142">
                  <c:v>1797.8</c:v>
                </c:pt>
                <c:pt idx="1143">
                  <c:v>1797.6</c:v>
                </c:pt>
                <c:pt idx="1144">
                  <c:v>1797.6</c:v>
                </c:pt>
                <c:pt idx="1145">
                  <c:v>1797.4</c:v>
                </c:pt>
                <c:pt idx="1146">
                  <c:v>1797.2</c:v>
                </c:pt>
                <c:pt idx="1147">
                  <c:v>1797.2</c:v>
                </c:pt>
                <c:pt idx="1148">
                  <c:v>1796.8</c:v>
                </c:pt>
                <c:pt idx="1149">
                  <c:v>1797</c:v>
                </c:pt>
                <c:pt idx="1150">
                  <c:v>1796.8</c:v>
                </c:pt>
                <c:pt idx="1151">
                  <c:v>1796.6</c:v>
                </c:pt>
                <c:pt idx="1152">
                  <c:v>1796.8</c:v>
                </c:pt>
                <c:pt idx="1153">
                  <c:v>1796.6</c:v>
                </c:pt>
                <c:pt idx="1154">
                  <c:v>1796.6</c:v>
                </c:pt>
                <c:pt idx="1155">
                  <c:v>1796.4</c:v>
                </c:pt>
                <c:pt idx="1156">
                  <c:v>1796.4</c:v>
                </c:pt>
                <c:pt idx="1157">
                  <c:v>1796.2</c:v>
                </c:pt>
                <c:pt idx="1158">
                  <c:v>1796.4</c:v>
                </c:pt>
                <c:pt idx="1159">
                  <c:v>1796</c:v>
                </c:pt>
                <c:pt idx="1160">
                  <c:v>1796</c:v>
                </c:pt>
                <c:pt idx="1161">
                  <c:v>1795.8</c:v>
                </c:pt>
                <c:pt idx="1162">
                  <c:v>1796</c:v>
                </c:pt>
                <c:pt idx="1163">
                  <c:v>1795.6</c:v>
                </c:pt>
                <c:pt idx="1164">
                  <c:v>1795.6</c:v>
                </c:pt>
                <c:pt idx="1165">
                  <c:v>1795.8</c:v>
                </c:pt>
                <c:pt idx="1166">
                  <c:v>1795.6</c:v>
                </c:pt>
                <c:pt idx="1167">
                  <c:v>1795.4</c:v>
                </c:pt>
                <c:pt idx="1168">
                  <c:v>1795.4</c:v>
                </c:pt>
                <c:pt idx="1169">
                  <c:v>1795.6</c:v>
                </c:pt>
                <c:pt idx="1170">
                  <c:v>1795.4</c:v>
                </c:pt>
                <c:pt idx="1171">
                  <c:v>1795.2</c:v>
                </c:pt>
                <c:pt idx="1172">
                  <c:v>1795.4</c:v>
                </c:pt>
                <c:pt idx="1173">
                  <c:v>1795.4</c:v>
                </c:pt>
                <c:pt idx="1174">
                  <c:v>1795.2</c:v>
                </c:pt>
                <c:pt idx="1175">
                  <c:v>1795.4</c:v>
                </c:pt>
                <c:pt idx="1176">
                  <c:v>1795.2</c:v>
                </c:pt>
                <c:pt idx="1177">
                  <c:v>1795.2</c:v>
                </c:pt>
                <c:pt idx="1178">
                  <c:v>1795.2</c:v>
                </c:pt>
                <c:pt idx="1179">
                  <c:v>1795.2</c:v>
                </c:pt>
                <c:pt idx="1180">
                  <c:v>1795.4</c:v>
                </c:pt>
                <c:pt idx="1181">
                  <c:v>1795.2</c:v>
                </c:pt>
                <c:pt idx="1182">
                  <c:v>1795.4</c:v>
                </c:pt>
                <c:pt idx="1183">
                  <c:v>1795.4</c:v>
                </c:pt>
                <c:pt idx="1184">
                  <c:v>1795.4</c:v>
                </c:pt>
                <c:pt idx="1185">
                  <c:v>1795.2</c:v>
                </c:pt>
                <c:pt idx="1186">
                  <c:v>1795.2</c:v>
                </c:pt>
                <c:pt idx="1187">
                  <c:v>1795</c:v>
                </c:pt>
                <c:pt idx="1188">
                  <c:v>1795</c:v>
                </c:pt>
                <c:pt idx="1189">
                  <c:v>1795.2</c:v>
                </c:pt>
                <c:pt idx="1190">
                  <c:v>1795</c:v>
                </c:pt>
                <c:pt idx="1191">
                  <c:v>1794.8</c:v>
                </c:pt>
                <c:pt idx="1192">
                  <c:v>1795</c:v>
                </c:pt>
                <c:pt idx="1193">
                  <c:v>1795</c:v>
                </c:pt>
                <c:pt idx="1194">
                  <c:v>1794.8</c:v>
                </c:pt>
                <c:pt idx="1195">
                  <c:v>1795</c:v>
                </c:pt>
                <c:pt idx="1196">
                  <c:v>1795</c:v>
                </c:pt>
                <c:pt idx="1197">
                  <c:v>1795</c:v>
                </c:pt>
                <c:pt idx="1198">
                  <c:v>1795</c:v>
                </c:pt>
                <c:pt idx="1199">
                  <c:v>1795</c:v>
                </c:pt>
                <c:pt idx="1200">
                  <c:v>1795</c:v>
                </c:pt>
                <c:pt idx="1201">
                  <c:v>1795.2</c:v>
                </c:pt>
                <c:pt idx="1202">
                  <c:v>1795</c:v>
                </c:pt>
                <c:pt idx="1203">
                  <c:v>1795</c:v>
                </c:pt>
                <c:pt idx="1204">
                  <c:v>1794.8</c:v>
                </c:pt>
                <c:pt idx="1205">
                  <c:v>1795</c:v>
                </c:pt>
                <c:pt idx="1206">
                  <c:v>1795</c:v>
                </c:pt>
                <c:pt idx="1207">
                  <c:v>1795</c:v>
                </c:pt>
                <c:pt idx="1208">
                  <c:v>1795</c:v>
                </c:pt>
                <c:pt idx="1209">
                  <c:v>1795</c:v>
                </c:pt>
                <c:pt idx="1210">
                  <c:v>1794.8</c:v>
                </c:pt>
                <c:pt idx="1211">
                  <c:v>1795</c:v>
                </c:pt>
                <c:pt idx="1212">
                  <c:v>1795</c:v>
                </c:pt>
                <c:pt idx="1213">
                  <c:v>1795</c:v>
                </c:pt>
                <c:pt idx="1214">
                  <c:v>1795</c:v>
                </c:pt>
                <c:pt idx="1215">
                  <c:v>1795.2</c:v>
                </c:pt>
                <c:pt idx="1216">
                  <c:v>1795</c:v>
                </c:pt>
                <c:pt idx="1217">
                  <c:v>1795</c:v>
                </c:pt>
                <c:pt idx="1218">
                  <c:v>1795</c:v>
                </c:pt>
                <c:pt idx="1219">
                  <c:v>1795</c:v>
                </c:pt>
                <c:pt idx="1220">
                  <c:v>1795</c:v>
                </c:pt>
                <c:pt idx="1221">
                  <c:v>1795</c:v>
                </c:pt>
                <c:pt idx="1222">
                  <c:v>1795</c:v>
                </c:pt>
                <c:pt idx="1223">
                  <c:v>1795.2</c:v>
                </c:pt>
                <c:pt idx="1224">
                  <c:v>1794.8</c:v>
                </c:pt>
                <c:pt idx="1225">
                  <c:v>1794.8</c:v>
                </c:pt>
                <c:pt idx="1226">
                  <c:v>1795</c:v>
                </c:pt>
                <c:pt idx="1227">
                  <c:v>1794.8</c:v>
                </c:pt>
                <c:pt idx="1228">
                  <c:v>1795</c:v>
                </c:pt>
                <c:pt idx="1229">
                  <c:v>1794.8</c:v>
                </c:pt>
                <c:pt idx="1230">
                  <c:v>1795</c:v>
                </c:pt>
                <c:pt idx="1231">
                  <c:v>1795</c:v>
                </c:pt>
                <c:pt idx="1232">
                  <c:v>1794.8</c:v>
                </c:pt>
                <c:pt idx="1233">
                  <c:v>1795</c:v>
                </c:pt>
                <c:pt idx="1234">
                  <c:v>1794.8</c:v>
                </c:pt>
                <c:pt idx="1235">
                  <c:v>1795</c:v>
                </c:pt>
                <c:pt idx="1236">
                  <c:v>1795</c:v>
                </c:pt>
                <c:pt idx="1237">
                  <c:v>1795</c:v>
                </c:pt>
                <c:pt idx="1238">
                  <c:v>1795</c:v>
                </c:pt>
                <c:pt idx="1239">
                  <c:v>1795</c:v>
                </c:pt>
                <c:pt idx="1240">
                  <c:v>1795</c:v>
                </c:pt>
                <c:pt idx="1241">
                  <c:v>1795</c:v>
                </c:pt>
                <c:pt idx="1242">
                  <c:v>1795.2</c:v>
                </c:pt>
                <c:pt idx="1243">
                  <c:v>1795</c:v>
                </c:pt>
                <c:pt idx="1244">
                  <c:v>1795</c:v>
                </c:pt>
                <c:pt idx="1245">
                  <c:v>1795</c:v>
                </c:pt>
                <c:pt idx="1246">
                  <c:v>1795</c:v>
                </c:pt>
                <c:pt idx="1247">
                  <c:v>1795</c:v>
                </c:pt>
                <c:pt idx="1248">
                  <c:v>1794.8</c:v>
                </c:pt>
                <c:pt idx="1249">
                  <c:v>1794.8</c:v>
                </c:pt>
                <c:pt idx="1250">
                  <c:v>1795</c:v>
                </c:pt>
                <c:pt idx="1251">
                  <c:v>1795</c:v>
                </c:pt>
                <c:pt idx="1252">
                  <c:v>1795</c:v>
                </c:pt>
                <c:pt idx="1253">
                  <c:v>1795.2</c:v>
                </c:pt>
                <c:pt idx="1254">
                  <c:v>1795</c:v>
                </c:pt>
                <c:pt idx="1255">
                  <c:v>1795</c:v>
                </c:pt>
                <c:pt idx="1256">
                  <c:v>1795</c:v>
                </c:pt>
                <c:pt idx="1257">
                  <c:v>1795</c:v>
                </c:pt>
                <c:pt idx="1258">
                  <c:v>1795</c:v>
                </c:pt>
                <c:pt idx="1259">
                  <c:v>1795</c:v>
                </c:pt>
                <c:pt idx="1260">
                  <c:v>1795</c:v>
                </c:pt>
                <c:pt idx="1261">
                  <c:v>1794.8</c:v>
                </c:pt>
                <c:pt idx="1262">
                  <c:v>1795</c:v>
                </c:pt>
                <c:pt idx="1263">
                  <c:v>1795.2</c:v>
                </c:pt>
                <c:pt idx="1264">
                  <c:v>1795.2</c:v>
                </c:pt>
                <c:pt idx="1265">
                  <c:v>1795.2</c:v>
                </c:pt>
                <c:pt idx="1266">
                  <c:v>1795.2</c:v>
                </c:pt>
                <c:pt idx="1267">
                  <c:v>1795</c:v>
                </c:pt>
                <c:pt idx="1268">
                  <c:v>1795</c:v>
                </c:pt>
                <c:pt idx="1269">
                  <c:v>1795</c:v>
                </c:pt>
                <c:pt idx="1270">
                  <c:v>1795</c:v>
                </c:pt>
                <c:pt idx="1271">
                  <c:v>1795.2</c:v>
                </c:pt>
                <c:pt idx="1272">
                  <c:v>1795</c:v>
                </c:pt>
                <c:pt idx="1273">
                  <c:v>1795.4</c:v>
                </c:pt>
                <c:pt idx="1274">
                  <c:v>1795</c:v>
                </c:pt>
                <c:pt idx="1275">
                  <c:v>1795</c:v>
                </c:pt>
                <c:pt idx="1276">
                  <c:v>1794.8</c:v>
                </c:pt>
                <c:pt idx="1277">
                  <c:v>1795</c:v>
                </c:pt>
                <c:pt idx="1278">
                  <c:v>1795</c:v>
                </c:pt>
                <c:pt idx="1279">
                  <c:v>1795.2</c:v>
                </c:pt>
                <c:pt idx="1280">
                  <c:v>1795.2</c:v>
                </c:pt>
                <c:pt idx="1281">
                  <c:v>1795.4</c:v>
                </c:pt>
                <c:pt idx="1282">
                  <c:v>1795</c:v>
                </c:pt>
                <c:pt idx="1283">
                  <c:v>1795</c:v>
                </c:pt>
                <c:pt idx="1284">
                  <c:v>1795</c:v>
                </c:pt>
                <c:pt idx="1285">
                  <c:v>1795</c:v>
                </c:pt>
                <c:pt idx="1286">
                  <c:v>1795</c:v>
                </c:pt>
                <c:pt idx="1287">
                  <c:v>1795</c:v>
                </c:pt>
                <c:pt idx="1288">
                  <c:v>1795</c:v>
                </c:pt>
                <c:pt idx="1289">
                  <c:v>1795.2</c:v>
                </c:pt>
                <c:pt idx="1290">
                  <c:v>1795</c:v>
                </c:pt>
                <c:pt idx="1291">
                  <c:v>1795.2</c:v>
                </c:pt>
                <c:pt idx="1292">
                  <c:v>1795.2</c:v>
                </c:pt>
                <c:pt idx="1293">
                  <c:v>1795</c:v>
                </c:pt>
                <c:pt idx="1294">
                  <c:v>1795</c:v>
                </c:pt>
                <c:pt idx="1295">
                  <c:v>1795.2</c:v>
                </c:pt>
                <c:pt idx="1296">
                  <c:v>1795</c:v>
                </c:pt>
                <c:pt idx="1297">
                  <c:v>1795</c:v>
                </c:pt>
                <c:pt idx="1298">
                  <c:v>1794.8</c:v>
                </c:pt>
                <c:pt idx="1299">
                  <c:v>1795</c:v>
                </c:pt>
                <c:pt idx="1300">
                  <c:v>1795</c:v>
                </c:pt>
                <c:pt idx="1301">
                  <c:v>1795</c:v>
                </c:pt>
                <c:pt idx="1302">
                  <c:v>1795.2</c:v>
                </c:pt>
                <c:pt idx="1303">
                  <c:v>1795</c:v>
                </c:pt>
                <c:pt idx="1304">
                  <c:v>1795</c:v>
                </c:pt>
                <c:pt idx="1305">
                  <c:v>1795</c:v>
                </c:pt>
                <c:pt idx="1306">
                  <c:v>1795</c:v>
                </c:pt>
                <c:pt idx="1307">
                  <c:v>1795.2</c:v>
                </c:pt>
                <c:pt idx="1308">
                  <c:v>1795</c:v>
                </c:pt>
                <c:pt idx="1309">
                  <c:v>1795.2</c:v>
                </c:pt>
                <c:pt idx="1310">
                  <c:v>1795</c:v>
                </c:pt>
                <c:pt idx="1311">
                  <c:v>1795</c:v>
                </c:pt>
                <c:pt idx="1312">
                  <c:v>1795</c:v>
                </c:pt>
                <c:pt idx="1313">
                  <c:v>1794.8</c:v>
                </c:pt>
                <c:pt idx="1314">
                  <c:v>1795</c:v>
                </c:pt>
                <c:pt idx="1315">
                  <c:v>1795</c:v>
                </c:pt>
                <c:pt idx="1316">
                  <c:v>1795</c:v>
                </c:pt>
                <c:pt idx="1317">
                  <c:v>1794.8</c:v>
                </c:pt>
                <c:pt idx="1318">
                  <c:v>1794.8</c:v>
                </c:pt>
                <c:pt idx="1319">
                  <c:v>1794.8</c:v>
                </c:pt>
                <c:pt idx="1320">
                  <c:v>1795.2</c:v>
                </c:pt>
                <c:pt idx="1321">
                  <c:v>1794.8</c:v>
                </c:pt>
                <c:pt idx="1322">
                  <c:v>1795</c:v>
                </c:pt>
                <c:pt idx="1323">
                  <c:v>1795.2</c:v>
                </c:pt>
                <c:pt idx="1324">
                  <c:v>1795</c:v>
                </c:pt>
                <c:pt idx="1325">
                  <c:v>1795</c:v>
                </c:pt>
                <c:pt idx="1326">
                  <c:v>1795</c:v>
                </c:pt>
                <c:pt idx="1327">
                  <c:v>1794.8</c:v>
                </c:pt>
                <c:pt idx="1328">
                  <c:v>1795</c:v>
                </c:pt>
                <c:pt idx="1329">
                  <c:v>1795.2</c:v>
                </c:pt>
                <c:pt idx="1330">
                  <c:v>1795.2</c:v>
                </c:pt>
                <c:pt idx="1331">
                  <c:v>1794.8</c:v>
                </c:pt>
                <c:pt idx="1332">
                  <c:v>1794.8</c:v>
                </c:pt>
                <c:pt idx="1333">
                  <c:v>1794.8</c:v>
                </c:pt>
                <c:pt idx="1334">
                  <c:v>1794.6</c:v>
                </c:pt>
                <c:pt idx="1335">
                  <c:v>1794.6</c:v>
                </c:pt>
                <c:pt idx="1336">
                  <c:v>1794.8</c:v>
                </c:pt>
                <c:pt idx="1337">
                  <c:v>1794.8</c:v>
                </c:pt>
                <c:pt idx="1338">
                  <c:v>1795</c:v>
                </c:pt>
                <c:pt idx="1339">
                  <c:v>1794.8</c:v>
                </c:pt>
                <c:pt idx="1340">
                  <c:v>1794.8</c:v>
                </c:pt>
                <c:pt idx="1341">
                  <c:v>1795</c:v>
                </c:pt>
                <c:pt idx="1342">
                  <c:v>1795</c:v>
                </c:pt>
                <c:pt idx="1343">
                  <c:v>1795</c:v>
                </c:pt>
                <c:pt idx="1344">
                  <c:v>1795</c:v>
                </c:pt>
                <c:pt idx="1345">
                  <c:v>1795</c:v>
                </c:pt>
                <c:pt idx="1346">
                  <c:v>1794.8</c:v>
                </c:pt>
                <c:pt idx="1347">
                  <c:v>1794.6</c:v>
                </c:pt>
                <c:pt idx="1348">
                  <c:v>1795</c:v>
                </c:pt>
                <c:pt idx="1349">
                  <c:v>1794.8</c:v>
                </c:pt>
                <c:pt idx="1350">
                  <c:v>1795</c:v>
                </c:pt>
                <c:pt idx="1351">
                  <c:v>1795.2</c:v>
                </c:pt>
                <c:pt idx="1352">
                  <c:v>1795</c:v>
                </c:pt>
                <c:pt idx="1353">
                  <c:v>1795</c:v>
                </c:pt>
                <c:pt idx="1354">
                  <c:v>1795</c:v>
                </c:pt>
                <c:pt idx="1355">
                  <c:v>1795.2</c:v>
                </c:pt>
                <c:pt idx="1356">
                  <c:v>1795</c:v>
                </c:pt>
                <c:pt idx="1357">
                  <c:v>1795</c:v>
                </c:pt>
                <c:pt idx="1358">
                  <c:v>1795</c:v>
                </c:pt>
                <c:pt idx="1359">
                  <c:v>1794.8</c:v>
                </c:pt>
                <c:pt idx="1360">
                  <c:v>1795.2</c:v>
                </c:pt>
                <c:pt idx="1361">
                  <c:v>1795</c:v>
                </c:pt>
                <c:pt idx="1362">
                  <c:v>1795</c:v>
                </c:pt>
                <c:pt idx="1363">
                  <c:v>1795.4</c:v>
                </c:pt>
                <c:pt idx="1364">
                  <c:v>1795.2</c:v>
                </c:pt>
                <c:pt idx="1365">
                  <c:v>1795</c:v>
                </c:pt>
                <c:pt idx="1366">
                  <c:v>1795.2</c:v>
                </c:pt>
                <c:pt idx="1367">
                  <c:v>1795.2</c:v>
                </c:pt>
                <c:pt idx="1368">
                  <c:v>1795.4</c:v>
                </c:pt>
                <c:pt idx="1369">
                  <c:v>1795</c:v>
                </c:pt>
                <c:pt idx="1370">
                  <c:v>1795.2</c:v>
                </c:pt>
                <c:pt idx="1371">
                  <c:v>1795.2</c:v>
                </c:pt>
                <c:pt idx="1372">
                  <c:v>1795.2</c:v>
                </c:pt>
                <c:pt idx="1373">
                  <c:v>1795.4</c:v>
                </c:pt>
                <c:pt idx="1374">
                  <c:v>1795.2</c:v>
                </c:pt>
                <c:pt idx="1375">
                  <c:v>1795.2</c:v>
                </c:pt>
                <c:pt idx="1376">
                  <c:v>1795.4</c:v>
                </c:pt>
                <c:pt idx="1377">
                  <c:v>1795</c:v>
                </c:pt>
                <c:pt idx="1378">
                  <c:v>1794.8</c:v>
                </c:pt>
                <c:pt idx="1379">
                  <c:v>1795.2</c:v>
                </c:pt>
                <c:pt idx="1380">
                  <c:v>1795.2</c:v>
                </c:pt>
                <c:pt idx="1381">
                  <c:v>1794.8</c:v>
                </c:pt>
                <c:pt idx="1382">
                  <c:v>1795</c:v>
                </c:pt>
                <c:pt idx="1383">
                  <c:v>1795.4</c:v>
                </c:pt>
                <c:pt idx="1384">
                  <c:v>1795</c:v>
                </c:pt>
                <c:pt idx="1385">
                  <c:v>1795</c:v>
                </c:pt>
                <c:pt idx="1386">
                  <c:v>1795</c:v>
                </c:pt>
                <c:pt idx="1387">
                  <c:v>1795.2</c:v>
                </c:pt>
                <c:pt idx="1388">
                  <c:v>1794.8</c:v>
                </c:pt>
                <c:pt idx="1389">
                  <c:v>1795</c:v>
                </c:pt>
                <c:pt idx="1390">
                  <c:v>1795.2</c:v>
                </c:pt>
                <c:pt idx="1391">
                  <c:v>1795</c:v>
                </c:pt>
                <c:pt idx="1392">
                  <c:v>1794.6</c:v>
                </c:pt>
                <c:pt idx="1393">
                  <c:v>1794</c:v>
                </c:pt>
                <c:pt idx="1394">
                  <c:v>1788.2</c:v>
                </c:pt>
                <c:pt idx="1395">
                  <c:v>1781.2</c:v>
                </c:pt>
                <c:pt idx="1396">
                  <c:v>1771.2</c:v>
                </c:pt>
                <c:pt idx="1397">
                  <c:v>1758.4</c:v>
                </c:pt>
                <c:pt idx="1398">
                  <c:v>1743.4</c:v>
                </c:pt>
                <c:pt idx="1399">
                  <c:v>1727</c:v>
                </c:pt>
                <c:pt idx="1400">
                  <c:v>1709.2</c:v>
                </c:pt>
                <c:pt idx="1401">
                  <c:v>1692</c:v>
                </c:pt>
                <c:pt idx="1402">
                  <c:v>1674.4</c:v>
                </c:pt>
                <c:pt idx="1403">
                  <c:v>1656.4</c:v>
                </c:pt>
                <c:pt idx="1404">
                  <c:v>1638.4</c:v>
                </c:pt>
                <c:pt idx="1405">
                  <c:v>1620.8</c:v>
                </c:pt>
                <c:pt idx="1406">
                  <c:v>1603</c:v>
                </c:pt>
                <c:pt idx="1407">
                  <c:v>1586.2</c:v>
                </c:pt>
                <c:pt idx="1408">
                  <c:v>1570.2</c:v>
                </c:pt>
                <c:pt idx="1409">
                  <c:v>1553.8</c:v>
                </c:pt>
                <c:pt idx="1410">
                  <c:v>1537.6</c:v>
                </c:pt>
                <c:pt idx="1411">
                  <c:v>1522.6</c:v>
                </c:pt>
                <c:pt idx="1412">
                  <c:v>1507.2</c:v>
                </c:pt>
                <c:pt idx="1413">
                  <c:v>1493</c:v>
                </c:pt>
                <c:pt idx="1414">
                  <c:v>1477.6</c:v>
                </c:pt>
                <c:pt idx="1415">
                  <c:v>1464</c:v>
                </c:pt>
                <c:pt idx="1416">
                  <c:v>1449.4</c:v>
                </c:pt>
                <c:pt idx="1417">
                  <c:v>1435.6</c:v>
                </c:pt>
                <c:pt idx="1418">
                  <c:v>1422.6</c:v>
                </c:pt>
                <c:pt idx="1419">
                  <c:v>1409</c:v>
                </c:pt>
                <c:pt idx="1420">
                  <c:v>1395.8</c:v>
                </c:pt>
                <c:pt idx="1421">
                  <c:v>1384.6</c:v>
                </c:pt>
                <c:pt idx="1422">
                  <c:v>1371.8</c:v>
                </c:pt>
                <c:pt idx="1423">
                  <c:v>1360</c:v>
                </c:pt>
                <c:pt idx="1424">
                  <c:v>1348</c:v>
                </c:pt>
                <c:pt idx="1425">
                  <c:v>1336.4</c:v>
                </c:pt>
                <c:pt idx="1426">
                  <c:v>1324.8</c:v>
                </c:pt>
                <c:pt idx="1427">
                  <c:v>1313.6</c:v>
                </c:pt>
                <c:pt idx="1428">
                  <c:v>1302.4000000000001</c:v>
                </c:pt>
                <c:pt idx="1429">
                  <c:v>1291.4000000000001</c:v>
                </c:pt>
                <c:pt idx="1430">
                  <c:v>1280.5999999999999</c:v>
                </c:pt>
                <c:pt idx="1431">
                  <c:v>1270.4000000000001</c:v>
                </c:pt>
                <c:pt idx="1432">
                  <c:v>1260.5999999999999</c:v>
                </c:pt>
                <c:pt idx="1433">
                  <c:v>1250.8</c:v>
                </c:pt>
                <c:pt idx="1434">
                  <c:v>1240.5999999999999</c:v>
                </c:pt>
                <c:pt idx="1435">
                  <c:v>1231</c:v>
                </c:pt>
                <c:pt idx="1436">
                  <c:v>1221.2</c:v>
                </c:pt>
                <c:pt idx="1437">
                  <c:v>1211.5999999999999</c:v>
                </c:pt>
                <c:pt idx="1438">
                  <c:v>1202.2</c:v>
                </c:pt>
                <c:pt idx="1439">
                  <c:v>1193.4000000000001</c:v>
                </c:pt>
                <c:pt idx="1440">
                  <c:v>1183.8</c:v>
                </c:pt>
                <c:pt idx="1441">
                  <c:v>1174.8</c:v>
                </c:pt>
                <c:pt idx="1442">
                  <c:v>1166.2</c:v>
                </c:pt>
                <c:pt idx="1443">
                  <c:v>1158</c:v>
                </c:pt>
                <c:pt idx="1444">
                  <c:v>1149.2</c:v>
                </c:pt>
                <c:pt idx="1445">
                  <c:v>1141.2</c:v>
                </c:pt>
                <c:pt idx="1446">
                  <c:v>1132.8</c:v>
                </c:pt>
                <c:pt idx="1447">
                  <c:v>1124.8</c:v>
                </c:pt>
                <c:pt idx="1448">
                  <c:v>1116.4000000000001</c:v>
                </c:pt>
                <c:pt idx="1449">
                  <c:v>1108.8</c:v>
                </c:pt>
                <c:pt idx="1450">
                  <c:v>1100.8</c:v>
                </c:pt>
                <c:pt idx="1451">
                  <c:v>1092.8</c:v>
                </c:pt>
                <c:pt idx="1452">
                  <c:v>1085</c:v>
                </c:pt>
                <c:pt idx="1453">
                  <c:v>1077.8</c:v>
                </c:pt>
                <c:pt idx="1454">
                  <c:v>1070.5999999999999</c:v>
                </c:pt>
                <c:pt idx="1455">
                  <c:v>1063</c:v>
                </c:pt>
                <c:pt idx="1456">
                  <c:v>1056.2</c:v>
                </c:pt>
                <c:pt idx="1457">
                  <c:v>1049</c:v>
                </c:pt>
                <c:pt idx="1458">
                  <c:v>1042</c:v>
                </c:pt>
                <c:pt idx="1459">
                  <c:v>1035.2</c:v>
                </c:pt>
                <c:pt idx="1460">
                  <c:v>1028</c:v>
                </c:pt>
                <c:pt idx="1461">
                  <c:v>1021.4</c:v>
                </c:pt>
                <c:pt idx="1462">
                  <c:v>1014.2</c:v>
                </c:pt>
                <c:pt idx="1463">
                  <c:v>1007.4</c:v>
                </c:pt>
                <c:pt idx="1464">
                  <c:v>1001.2</c:v>
                </c:pt>
                <c:pt idx="1465">
                  <c:v>995.2</c:v>
                </c:pt>
                <c:pt idx="1466">
                  <c:v>988.6</c:v>
                </c:pt>
                <c:pt idx="1467">
                  <c:v>982.4</c:v>
                </c:pt>
                <c:pt idx="1468">
                  <c:v>975.8</c:v>
                </c:pt>
                <c:pt idx="1469">
                  <c:v>970</c:v>
                </c:pt>
                <c:pt idx="1470">
                  <c:v>964.2</c:v>
                </c:pt>
                <c:pt idx="1471">
                  <c:v>958</c:v>
                </c:pt>
                <c:pt idx="1472">
                  <c:v>951.6</c:v>
                </c:pt>
                <c:pt idx="1473">
                  <c:v>946</c:v>
                </c:pt>
                <c:pt idx="1474">
                  <c:v>939.8</c:v>
                </c:pt>
                <c:pt idx="1475">
                  <c:v>933.8</c:v>
                </c:pt>
                <c:pt idx="1476">
                  <c:v>928.2</c:v>
                </c:pt>
                <c:pt idx="1477">
                  <c:v>923</c:v>
                </c:pt>
                <c:pt idx="1478">
                  <c:v>917.2</c:v>
                </c:pt>
                <c:pt idx="1479">
                  <c:v>911.6</c:v>
                </c:pt>
                <c:pt idx="1480">
                  <c:v>906.2</c:v>
                </c:pt>
                <c:pt idx="1481">
                  <c:v>901</c:v>
                </c:pt>
                <c:pt idx="1482">
                  <c:v>895.6</c:v>
                </c:pt>
                <c:pt idx="1483">
                  <c:v>890.4</c:v>
                </c:pt>
                <c:pt idx="1484">
                  <c:v>884.8</c:v>
                </c:pt>
                <c:pt idx="1485">
                  <c:v>880.2</c:v>
                </c:pt>
                <c:pt idx="1486">
                  <c:v>874.8</c:v>
                </c:pt>
                <c:pt idx="1487">
                  <c:v>869.4</c:v>
                </c:pt>
                <c:pt idx="1488">
                  <c:v>864.4</c:v>
                </c:pt>
                <c:pt idx="1489">
                  <c:v>859.8</c:v>
                </c:pt>
                <c:pt idx="1490">
                  <c:v>854.8</c:v>
                </c:pt>
                <c:pt idx="1491">
                  <c:v>850</c:v>
                </c:pt>
                <c:pt idx="1492">
                  <c:v>845</c:v>
                </c:pt>
                <c:pt idx="1493">
                  <c:v>840</c:v>
                </c:pt>
                <c:pt idx="1494">
                  <c:v>835.4</c:v>
                </c:pt>
                <c:pt idx="1495">
                  <c:v>831.2</c:v>
                </c:pt>
                <c:pt idx="1496">
                  <c:v>826.2</c:v>
                </c:pt>
                <c:pt idx="1497">
                  <c:v>821.6</c:v>
                </c:pt>
                <c:pt idx="1498">
                  <c:v>817</c:v>
                </c:pt>
                <c:pt idx="1499">
                  <c:v>812.2</c:v>
                </c:pt>
                <c:pt idx="1500">
                  <c:v>807.6</c:v>
                </c:pt>
                <c:pt idx="1501">
                  <c:v>803.6</c:v>
                </c:pt>
                <c:pt idx="1502">
                  <c:v>799</c:v>
                </c:pt>
                <c:pt idx="1503">
                  <c:v>794.8</c:v>
                </c:pt>
                <c:pt idx="1504">
                  <c:v>790.6</c:v>
                </c:pt>
                <c:pt idx="1505">
                  <c:v>786.2</c:v>
                </c:pt>
                <c:pt idx="1506">
                  <c:v>782</c:v>
                </c:pt>
                <c:pt idx="1507">
                  <c:v>777.8</c:v>
                </c:pt>
                <c:pt idx="1508">
                  <c:v>773.4</c:v>
                </c:pt>
                <c:pt idx="1509">
                  <c:v>769.4</c:v>
                </c:pt>
                <c:pt idx="1510">
                  <c:v>765.4</c:v>
                </c:pt>
                <c:pt idx="1511">
                  <c:v>761.2</c:v>
                </c:pt>
                <c:pt idx="1512">
                  <c:v>757</c:v>
                </c:pt>
                <c:pt idx="1513">
                  <c:v>753.2</c:v>
                </c:pt>
                <c:pt idx="1514">
                  <c:v>749.4</c:v>
                </c:pt>
                <c:pt idx="1515">
                  <c:v>745.4</c:v>
                </c:pt>
                <c:pt idx="1516">
                  <c:v>741.6</c:v>
                </c:pt>
                <c:pt idx="1517">
                  <c:v>738</c:v>
                </c:pt>
                <c:pt idx="1518">
                  <c:v>734.2</c:v>
                </c:pt>
                <c:pt idx="1519">
                  <c:v>730.2</c:v>
                </c:pt>
                <c:pt idx="1520">
                  <c:v>726.8</c:v>
                </c:pt>
                <c:pt idx="1521">
                  <c:v>723</c:v>
                </c:pt>
                <c:pt idx="1522">
                  <c:v>719.4</c:v>
                </c:pt>
                <c:pt idx="1523">
                  <c:v>715.8</c:v>
                </c:pt>
                <c:pt idx="1524">
                  <c:v>712</c:v>
                </c:pt>
                <c:pt idx="1525">
                  <c:v>708.4</c:v>
                </c:pt>
                <c:pt idx="1526">
                  <c:v>704.8</c:v>
                </c:pt>
                <c:pt idx="1527">
                  <c:v>701.6</c:v>
                </c:pt>
                <c:pt idx="1528">
                  <c:v>698</c:v>
                </c:pt>
                <c:pt idx="1529">
                  <c:v>694.6</c:v>
                </c:pt>
                <c:pt idx="1530">
                  <c:v>691.2</c:v>
                </c:pt>
                <c:pt idx="1531">
                  <c:v>688</c:v>
                </c:pt>
                <c:pt idx="1532">
                  <c:v>684.8</c:v>
                </c:pt>
                <c:pt idx="1533">
                  <c:v>681.2</c:v>
                </c:pt>
                <c:pt idx="1534">
                  <c:v>677.8</c:v>
                </c:pt>
                <c:pt idx="1535">
                  <c:v>674.8</c:v>
                </c:pt>
                <c:pt idx="1536">
                  <c:v>671.6</c:v>
                </c:pt>
                <c:pt idx="1537">
                  <c:v>668.4</c:v>
                </c:pt>
                <c:pt idx="1538">
                  <c:v>664.8</c:v>
                </c:pt>
                <c:pt idx="1539">
                  <c:v>662</c:v>
                </c:pt>
                <c:pt idx="1540">
                  <c:v>659.2</c:v>
                </c:pt>
                <c:pt idx="1541">
                  <c:v>655.8</c:v>
                </c:pt>
                <c:pt idx="1542">
                  <c:v>652.79999999999995</c:v>
                </c:pt>
                <c:pt idx="1543">
                  <c:v>649.79999999999995</c:v>
                </c:pt>
                <c:pt idx="1544">
                  <c:v>647.20000000000005</c:v>
                </c:pt>
                <c:pt idx="1545">
                  <c:v>644.20000000000005</c:v>
                </c:pt>
                <c:pt idx="1546">
                  <c:v>641.20000000000005</c:v>
                </c:pt>
                <c:pt idx="1547">
                  <c:v>638.4</c:v>
                </c:pt>
                <c:pt idx="1548">
                  <c:v>635.4</c:v>
                </c:pt>
                <c:pt idx="1549">
                  <c:v>632.4</c:v>
                </c:pt>
                <c:pt idx="1550">
                  <c:v>629.6</c:v>
                </c:pt>
                <c:pt idx="1551">
                  <c:v>626.4</c:v>
                </c:pt>
                <c:pt idx="1552">
                  <c:v>623.6</c:v>
                </c:pt>
                <c:pt idx="1553">
                  <c:v>621.20000000000005</c:v>
                </c:pt>
                <c:pt idx="1554">
                  <c:v>618.6</c:v>
                </c:pt>
                <c:pt idx="1555">
                  <c:v>616.4</c:v>
                </c:pt>
                <c:pt idx="1556">
                  <c:v>613.6</c:v>
                </c:pt>
                <c:pt idx="1557">
                  <c:v>611</c:v>
                </c:pt>
                <c:pt idx="1558">
                  <c:v>608.20000000000005</c:v>
                </c:pt>
                <c:pt idx="1559">
                  <c:v>605.6</c:v>
                </c:pt>
                <c:pt idx="1560">
                  <c:v>602.6</c:v>
                </c:pt>
                <c:pt idx="1561">
                  <c:v>600.20000000000005</c:v>
                </c:pt>
                <c:pt idx="1562">
                  <c:v>597.6</c:v>
                </c:pt>
                <c:pt idx="1563">
                  <c:v>595.6</c:v>
                </c:pt>
                <c:pt idx="1564">
                  <c:v>593.6</c:v>
                </c:pt>
                <c:pt idx="1565">
                  <c:v>591.20000000000005</c:v>
                </c:pt>
                <c:pt idx="1566">
                  <c:v>589</c:v>
                </c:pt>
                <c:pt idx="1567">
                  <c:v>585.79999999999995</c:v>
                </c:pt>
                <c:pt idx="1568">
                  <c:v>583.4</c:v>
                </c:pt>
                <c:pt idx="1569">
                  <c:v>581.79999999999995</c:v>
                </c:pt>
                <c:pt idx="1570">
                  <c:v>579.4</c:v>
                </c:pt>
                <c:pt idx="1571">
                  <c:v>577.6</c:v>
                </c:pt>
                <c:pt idx="1572">
                  <c:v>575.6</c:v>
                </c:pt>
                <c:pt idx="1573">
                  <c:v>572.4</c:v>
                </c:pt>
                <c:pt idx="1574">
                  <c:v>572</c:v>
                </c:pt>
                <c:pt idx="1575">
                  <c:v>571.79999999999995</c:v>
                </c:pt>
                <c:pt idx="1576">
                  <c:v>572</c:v>
                </c:pt>
                <c:pt idx="1577">
                  <c:v>572</c:v>
                </c:pt>
                <c:pt idx="1578">
                  <c:v>572</c:v>
                </c:pt>
                <c:pt idx="1579">
                  <c:v>572</c:v>
                </c:pt>
                <c:pt idx="1580">
                  <c:v>572</c:v>
                </c:pt>
                <c:pt idx="1581">
                  <c:v>572.20000000000005</c:v>
                </c:pt>
                <c:pt idx="1582">
                  <c:v>572</c:v>
                </c:pt>
                <c:pt idx="1583">
                  <c:v>572</c:v>
                </c:pt>
                <c:pt idx="1584">
                  <c:v>572.20000000000005</c:v>
                </c:pt>
                <c:pt idx="1585">
                  <c:v>572</c:v>
                </c:pt>
                <c:pt idx="1586">
                  <c:v>572</c:v>
                </c:pt>
                <c:pt idx="1587">
                  <c:v>572</c:v>
                </c:pt>
                <c:pt idx="1588">
                  <c:v>572</c:v>
                </c:pt>
                <c:pt idx="1589">
                  <c:v>572</c:v>
                </c:pt>
                <c:pt idx="1590">
                  <c:v>572</c:v>
                </c:pt>
                <c:pt idx="1591">
                  <c:v>572</c:v>
                </c:pt>
                <c:pt idx="1592">
                  <c:v>572</c:v>
                </c:pt>
                <c:pt idx="1593">
                  <c:v>572</c:v>
                </c:pt>
                <c:pt idx="1594">
                  <c:v>572</c:v>
                </c:pt>
                <c:pt idx="1595">
                  <c:v>572.20000000000005</c:v>
                </c:pt>
                <c:pt idx="1596">
                  <c:v>572</c:v>
                </c:pt>
                <c:pt idx="1597">
                  <c:v>572</c:v>
                </c:pt>
                <c:pt idx="1598">
                  <c:v>572</c:v>
                </c:pt>
                <c:pt idx="1599">
                  <c:v>572</c:v>
                </c:pt>
                <c:pt idx="1600">
                  <c:v>572</c:v>
                </c:pt>
                <c:pt idx="1601">
                  <c:v>572</c:v>
                </c:pt>
                <c:pt idx="1602">
                  <c:v>572</c:v>
                </c:pt>
                <c:pt idx="1603">
                  <c:v>572.20000000000005</c:v>
                </c:pt>
                <c:pt idx="1604">
                  <c:v>572.20000000000005</c:v>
                </c:pt>
                <c:pt idx="1605">
                  <c:v>572</c:v>
                </c:pt>
                <c:pt idx="1606">
                  <c:v>572.20000000000005</c:v>
                </c:pt>
                <c:pt idx="1607">
                  <c:v>572.20000000000005</c:v>
                </c:pt>
                <c:pt idx="1608">
                  <c:v>572</c:v>
                </c:pt>
                <c:pt idx="1609">
                  <c:v>572</c:v>
                </c:pt>
                <c:pt idx="1610">
                  <c:v>572</c:v>
                </c:pt>
                <c:pt idx="1611">
                  <c:v>572</c:v>
                </c:pt>
                <c:pt idx="1612">
                  <c:v>572</c:v>
                </c:pt>
                <c:pt idx="1613">
                  <c:v>572</c:v>
                </c:pt>
                <c:pt idx="1614">
                  <c:v>572</c:v>
                </c:pt>
                <c:pt idx="1615">
                  <c:v>572</c:v>
                </c:pt>
                <c:pt idx="1616">
                  <c:v>572</c:v>
                </c:pt>
                <c:pt idx="1617">
                  <c:v>572</c:v>
                </c:pt>
                <c:pt idx="1618">
                  <c:v>572</c:v>
                </c:pt>
                <c:pt idx="1619">
                  <c:v>572</c:v>
                </c:pt>
                <c:pt idx="1620">
                  <c:v>572</c:v>
                </c:pt>
                <c:pt idx="1621">
                  <c:v>572</c:v>
                </c:pt>
                <c:pt idx="1622">
                  <c:v>572</c:v>
                </c:pt>
                <c:pt idx="1623">
                  <c:v>572</c:v>
                </c:pt>
                <c:pt idx="1624">
                  <c:v>572</c:v>
                </c:pt>
                <c:pt idx="1625">
                  <c:v>572</c:v>
                </c:pt>
                <c:pt idx="1626">
                  <c:v>572</c:v>
                </c:pt>
                <c:pt idx="1627">
                  <c:v>572</c:v>
                </c:pt>
                <c:pt idx="1628">
                  <c:v>572</c:v>
                </c:pt>
                <c:pt idx="1629">
                  <c:v>572</c:v>
                </c:pt>
                <c:pt idx="1630">
                  <c:v>572</c:v>
                </c:pt>
                <c:pt idx="1631">
                  <c:v>572.20000000000005</c:v>
                </c:pt>
                <c:pt idx="1632">
                  <c:v>572</c:v>
                </c:pt>
                <c:pt idx="1633">
                  <c:v>572</c:v>
                </c:pt>
                <c:pt idx="1634">
                  <c:v>572</c:v>
                </c:pt>
                <c:pt idx="1635">
                  <c:v>572</c:v>
                </c:pt>
                <c:pt idx="1636">
                  <c:v>572</c:v>
                </c:pt>
                <c:pt idx="1637">
                  <c:v>572</c:v>
                </c:pt>
                <c:pt idx="1638">
                  <c:v>572</c:v>
                </c:pt>
                <c:pt idx="1639">
                  <c:v>572</c:v>
                </c:pt>
                <c:pt idx="1640">
                  <c:v>572.20000000000005</c:v>
                </c:pt>
                <c:pt idx="1641">
                  <c:v>572</c:v>
                </c:pt>
                <c:pt idx="1642">
                  <c:v>572</c:v>
                </c:pt>
                <c:pt idx="1643">
                  <c:v>572</c:v>
                </c:pt>
                <c:pt idx="1644">
                  <c:v>572</c:v>
                </c:pt>
                <c:pt idx="1645">
                  <c:v>572</c:v>
                </c:pt>
                <c:pt idx="1646">
                  <c:v>572.20000000000005</c:v>
                </c:pt>
                <c:pt idx="1647">
                  <c:v>572.20000000000005</c:v>
                </c:pt>
                <c:pt idx="1648">
                  <c:v>572.20000000000005</c:v>
                </c:pt>
                <c:pt idx="1649">
                  <c:v>572.20000000000005</c:v>
                </c:pt>
                <c:pt idx="1650">
                  <c:v>572</c:v>
                </c:pt>
                <c:pt idx="1651">
                  <c:v>572.20000000000005</c:v>
                </c:pt>
                <c:pt idx="1652">
                  <c:v>572</c:v>
                </c:pt>
                <c:pt idx="1653">
                  <c:v>572</c:v>
                </c:pt>
                <c:pt idx="1654">
                  <c:v>572</c:v>
                </c:pt>
                <c:pt idx="1655">
                  <c:v>572</c:v>
                </c:pt>
                <c:pt idx="1656">
                  <c:v>572</c:v>
                </c:pt>
                <c:pt idx="1657">
                  <c:v>572</c:v>
                </c:pt>
                <c:pt idx="1658">
                  <c:v>572</c:v>
                </c:pt>
                <c:pt idx="1659">
                  <c:v>572</c:v>
                </c:pt>
                <c:pt idx="1660">
                  <c:v>572</c:v>
                </c:pt>
                <c:pt idx="1661">
                  <c:v>572</c:v>
                </c:pt>
                <c:pt idx="1662">
                  <c:v>572.20000000000005</c:v>
                </c:pt>
                <c:pt idx="1663">
                  <c:v>572.20000000000005</c:v>
                </c:pt>
                <c:pt idx="1664">
                  <c:v>572</c:v>
                </c:pt>
                <c:pt idx="1665">
                  <c:v>572</c:v>
                </c:pt>
                <c:pt idx="1666">
                  <c:v>572</c:v>
                </c:pt>
                <c:pt idx="1667">
                  <c:v>572</c:v>
                </c:pt>
                <c:pt idx="1668">
                  <c:v>572.20000000000005</c:v>
                </c:pt>
                <c:pt idx="1669">
                  <c:v>572.20000000000005</c:v>
                </c:pt>
                <c:pt idx="1670">
                  <c:v>572</c:v>
                </c:pt>
                <c:pt idx="1671">
                  <c:v>572</c:v>
                </c:pt>
                <c:pt idx="1672">
                  <c:v>572</c:v>
                </c:pt>
                <c:pt idx="1673">
                  <c:v>572.20000000000005</c:v>
                </c:pt>
                <c:pt idx="1674">
                  <c:v>572</c:v>
                </c:pt>
                <c:pt idx="1675">
                  <c:v>572.20000000000005</c:v>
                </c:pt>
                <c:pt idx="1676">
                  <c:v>572.20000000000005</c:v>
                </c:pt>
                <c:pt idx="1677">
                  <c:v>572</c:v>
                </c:pt>
                <c:pt idx="1678">
                  <c:v>572</c:v>
                </c:pt>
                <c:pt idx="1679">
                  <c:v>572</c:v>
                </c:pt>
                <c:pt idx="1680">
                  <c:v>572</c:v>
                </c:pt>
                <c:pt idx="1681">
                  <c:v>572</c:v>
                </c:pt>
                <c:pt idx="1682">
                  <c:v>572</c:v>
                </c:pt>
                <c:pt idx="1683">
                  <c:v>572.20000000000005</c:v>
                </c:pt>
                <c:pt idx="1684">
                  <c:v>572</c:v>
                </c:pt>
                <c:pt idx="1685">
                  <c:v>572</c:v>
                </c:pt>
                <c:pt idx="1686">
                  <c:v>572</c:v>
                </c:pt>
                <c:pt idx="1687">
                  <c:v>572.20000000000005</c:v>
                </c:pt>
                <c:pt idx="1688">
                  <c:v>572</c:v>
                </c:pt>
                <c:pt idx="1689">
                  <c:v>572</c:v>
                </c:pt>
                <c:pt idx="1690">
                  <c:v>572</c:v>
                </c:pt>
                <c:pt idx="1691">
                  <c:v>572</c:v>
                </c:pt>
                <c:pt idx="1692">
                  <c:v>572</c:v>
                </c:pt>
                <c:pt idx="1693">
                  <c:v>572.20000000000005</c:v>
                </c:pt>
                <c:pt idx="1694">
                  <c:v>572</c:v>
                </c:pt>
                <c:pt idx="1695">
                  <c:v>572</c:v>
                </c:pt>
                <c:pt idx="1696">
                  <c:v>572</c:v>
                </c:pt>
                <c:pt idx="1697">
                  <c:v>572</c:v>
                </c:pt>
                <c:pt idx="1698">
                  <c:v>572</c:v>
                </c:pt>
                <c:pt idx="1699">
                  <c:v>572</c:v>
                </c:pt>
                <c:pt idx="1700">
                  <c:v>572</c:v>
                </c:pt>
                <c:pt idx="1701">
                  <c:v>572</c:v>
                </c:pt>
                <c:pt idx="1702">
                  <c:v>572</c:v>
                </c:pt>
                <c:pt idx="1703">
                  <c:v>572</c:v>
                </c:pt>
                <c:pt idx="1704">
                  <c:v>572.20000000000005</c:v>
                </c:pt>
                <c:pt idx="1705">
                  <c:v>572.20000000000005</c:v>
                </c:pt>
                <c:pt idx="1706">
                  <c:v>572.20000000000005</c:v>
                </c:pt>
                <c:pt idx="1707">
                  <c:v>572.20000000000005</c:v>
                </c:pt>
                <c:pt idx="1708">
                  <c:v>572</c:v>
                </c:pt>
                <c:pt idx="1709">
                  <c:v>572</c:v>
                </c:pt>
                <c:pt idx="1710">
                  <c:v>572</c:v>
                </c:pt>
                <c:pt idx="1711">
                  <c:v>572</c:v>
                </c:pt>
                <c:pt idx="1712">
                  <c:v>572</c:v>
                </c:pt>
                <c:pt idx="1713">
                  <c:v>572.20000000000005</c:v>
                </c:pt>
                <c:pt idx="1714">
                  <c:v>572.20000000000005</c:v>
                </c:pt>
                <c:pt idx="1715">
                  <c:v>572</c:v>
                </c:pt>
                <c:pt idx="1716">
                  <c:v>572</c:v>
                </c:pt>
                <c:pt idx="1717">
                  <c:v>572.20000000000005</c:v>
                </c:pt>
                <c:pt idx="1718">
                  <c:v>572</c:v>
                </c:pt>
                <c:pt idx="1719">
                  <c:v>572</c:v>
                </c:pt>
                <c:pt idx="1720">
                  <c:v>572.20000000000005</c:v>
                </c:pt>
                <c:pt idx="1721">
                  <c:v>572</c:v>
                </c:pt>
                <c:pt idx="1722">
                  <c:v>572</c:v>
                </c:pt>
                <c:pt idx="1723">
                  <c:v>572</c:v>
                </c:pt>
                <c:pt idx="1724">
                  <c:v>572</c:v>
                </c:pt>
                <c:pt idx="1725">
                  <c:v>572</c:v>
                </c:pt>
                <c:pt idx="1726">
                  <c:v>572</c:v>
                </c:pt>
                <c:pt idx="1727">
                  <c:v>572</c:v>
                </c:pt>
                <c:pt idx="1728">
                  <c:v>572.20000000000005</c:v>
                </c:pt>
                <c:pt idx="1729">
                  <c:v>572.20000000000005</c:v>
                </c:pt>
                <c:pt idx="1730">
                  <c:v>572</c:v>
                </c:pt>
                <c:pt idx="1731">
                  <c:v>572</c:v>
                </c:pt>
                <c:pt idx="1732">
                  <c:v>572</c:v>
                </c:pt>
                <c:pt idx="1733">
                  <c:v>572.20000000000005</c:v>
                </c:pt>
                <c:pt idx="1734">
                  <c:v>572</c:v>
                </c:pt>
                <c:pt idx="1735">
                  <c:v>572</c:v>
                </c:pt>
                <c:pt idx="1736">
                  <c:v>572</c:v>
                </c:pt>
                <c:pt idx="1737">
                  <c:v>572</c:v>
                </c:pt>
                <c:pt idx="1738">
                  <c:v>572.20000000000005</c:v>
                </c:pt>
                <c:pt idx="1739">
                  <c:v>572.20000000000005</c:v>
                </c:pt>
                <c:pt idx="1740">
                  <c:v>572</c:v>
                </c:pt>
                <c:pt idx="1741">
                  <c:v>572.20000000000005</c:v>
                </c:pt>
                <c:pt idx="1742">
                  <c:v>572</c:v>
                </c:pt>
                <c:pt idx="1743">
                  <c:v>572</c:v>
                </c:pt>
                <c:pt idx="1744">
                  <c:v>572</c:v>
                </c:pt>
                <c:pt idx="1745">
                  <c:v>572.20000000000005</c:v>
                </c:pt>
                <c:pt idx="1746">
                  <c:v>572</c:v>
                </c:pt>
                <c:pt idx="1747">
                  <c:v>572.20000000000005</c:v>
                </c:pt>
                <c:pt idx="1748">
                  <c:v>572</c:v>
                </c:pt>
                <c:pt idx="1749">
                  <c:v>572</c:v>
                </c:pt>
                <c:pt idx="1750">
                  <c:v>572.20000000000005</c:v>
                </c:pt>
                <c:pt idx="1751">
                  <c:v>572.20000000000005</c:v>
                </c:pt>
                <c:pt idx="1752">
                  <c:v>572</c:v>
                </c:pt>
                <c:pt idx="1753">
                  <c:v>572</c:v>
                </c:pt>
                <c:pt idx="1754">
                  <c:v>572</c:v>
                </c:pt>
                <c:pt idx="1755">
                  <c:v>572</c:v>
                </c:pt>
                <c:pt idx="1756">
                  <c:v>572</c:v>
                </c:pt>
                <c:pt idx="1757">
                  <c:v>572.20000000000005</c:v>
                </c:pt>
                <c:pt idx="1758">
                  <c:v>572</c:v>
                </c:pt>
                <c:pt idx="1759">
                  <c:v>572.20000000000005</c:v>
                </c:pt>
                <c:pt idx="1760">
                  <c:v>572.20000000000005</c:v>
                </c:pt>
                <c:pt idx="1761">
                  <c:v>572</c:v>
                </c:pt>
                <c:pt idx="1762">
                  <c:v>572</c:v>
                </c:pt>
                <c:pt idx="1763">
                  <c:v>572.20000000000005</c:v>
                </c:pt>
                <c:pt idx="1764">
                  <c:v>572</c:v>
                </c:pt>
                <c:pt idx="1765">
                  <c:v>572.20000000000005</c:v>
                </c:pt>
                <c:pt idx="1766">
                  <c:v>572</c:v>
                </c:pt>
                <c:pt idx="1767">
                  <c:v>572</c:v>
                </c:pt>
                <c:pt idx="1768">
                  <c:v>572.20000000000005</c:v>
                </c:pt>
                <c:pt idx="1769">
                  <c:v>572.20000000000005</c:v>
                </c:pt>
                <c:pt idx="1770">
                  <c:v>572</c:v>
                </c:pt>
                <c:pt idx="1771">
                  <c:v>572.20000000000005</c:v>
                </c:pt>
                <c:pt idx="1772">
                  <c:v>572.20000000000005</c:v>
                </c:pt>
                <c:pt idx="1773">
                  <c:v>572</c:v>
                </c:pt>
                <c:pt idx="1774">
                  <c:v>572.20000000000005</c:v>
                </c:pt>
                <c:pt idx="1775">
                  <c:v>572</c:v>
                </c:pt>
                <c:pt idx="1776">
                  <c:v>572</c:v>
                </c:pt>
                <c:pt idx="1777">
                  <c:v>572</c:v>
                </c:pt>
                <c:pt idx="1778">
                  <c:v>572.20000000000005</c:v>
                </c:pt>
                <c:pt idx="1779">
                  <c:v>572</c:v>
                </c:pt>
                <c:pt idx="1780">
                  <c:v>572</c:v>
                </c:pt>
                <c:pt idx="1781">
                  <c:v>572</c:v>
                </c:pt>
                <c:pt idx="1782">
                  <c:v>572</c:v>
                </c:pt>
                <c:pt idx="1783">
                  <c:v>572</c:v>
                </c:pt>
                <c:pt idx="1784">
                  <c:v>572.20000000000005</c:v>
                </c:pt>
                <c:pt idx="1785">
                  <c:v>572</c:v>
                </c:pt>
                <c:pt idx="1786">
                  <c:v>572.20000000000005</c:v>
                </c:pt>
                <c:pt idx="1787">
                  <c:v>572</c:v>
                </c:pt>
                <c:pt idx="1788">
                  <c:v>572</c:v>
                </c:pt>
                <c:pt idx="1789">
                  <c:v>572.20000000000005</c:v>
                </c:pt>
                <c:pt idx="1790">
                  <c:v>572.20000000000005</c:v>
                </c:pt>
                <c:pt idx="1791">
                  <c:v>572.20000000000005</c:v>
                </c:pt>
                <c:pt idx="1792">
                  <c:v>572</c:v>
                </c:pt>
                <c:pt idx="1793">
                  <c:v>572</c:v>
                </c:pt>
                <c:pt idx="1794">
                  <c:v>572.20000000000005</c:v>
                </c:pt>
                <c:pt idx="1795">
                  <c:v>572.20000000000005</c:v>
                </c:pt>
                <c:pt idx="1796">
                  <c:v>572.20000000000005</c:v>
                </c:pt>
                <c:pt idx="1797">
                  <c:v>572.20000000000005</c:v>
                </c:pt>
                <c:pt idx="1798">
                  <c:v>572</c:v>
                </c:pt>
                <c:pt idx="1799">
                  <c:v>572</c:v>
                </c:pt>
                <c:pt idx="1800">
                  <c:v>572</c:v>
                </c:pt>
                <c:pt idx="1801">
                  <c:v>572</c:v>
                </c:pt>
                <c:pt idx="1802">
                  <c:v>572</c:v>
                </c:pt>
                <c:pt idx="1803">
                  <c:v>572</c:v>
                </c:pt>
                <c:pt idx="1804">
                  <c:v>572</c:v>
                </c:pt>
                <c:pt idx="1805">
                  <c:v>572</c:v>
                </c:pt>
                <c:pt idx="1806">
                  <c:v>572.20000000000005</c:v>
                </c:pt>
                <c:pt idx="1807">
                  <c:v>572.20000000000005</c:v>
                </c:pt>
                <c:pt idx="1808">
                  <c:v>572.20000000000005</c:v>
                </c:pt>
                <c:pt idx="1809">
                  <c:v>572</c:v>
                </c:pt>
                <c:pt idx="1810">
                  <c:v>572</c:v>
                </c:pt>
                <c:pt idx="1811">
                  <c:v>572.20000000000005</c:v>
                </c:pt>
                <c:pt idx="1812">
                  <c:v>572.20000000000005</c:v>
                </c:pt>
                <c:pt idx="1813">
                  <c:v>572</c:v>
                </c:pt>
                <c:pt idx="1814">
                  <c:v>572</c:v>
                </c:pt>
                <c:pt idx="1815">
                  <c:v>572</c:v>
                </c:pt>
                <c:pt idx="1816">
                  <c:v>572.20000000000005</c:v>
                </c:pt>
                <c:pt idx="1817">
                  <c:v>572.20000000000005</c:v>
                </c:pt>
                <c:pt idx="1818">
                  <c:v>572</c:v>
                </c:pt>
                <c:pt idx="1819">
                  <c:v>572</c:v>
                </c:pt>
                <c:pt idx="1820">
                  <c:v>572</c:v>
                </c:pt>
                <c:pt idx="1821">
                  <c:v>572</c:v>
                </c:pt>
                <c:pt idx="1822">
                  <c:v>572</c:v>
                </c:pt>
                <c:pt idx="1823">
                  <c:v>572</c:v>
                </c:pt>
                <c:pt idx="1824">
                  <c:v>572</c:v>
                </c:pt>
                <c:pt idx="1825">
                  <c:v>572.20000000000005</c:v>
                </c:pt>
                <c:pt idx="1826">
                  <c:v>572</c:v>
                </c:pt>
                <c:pt idx="1827">
                  <c:v>572</c:v>
                </c:pt>
                <c:pt idx="1828">
                  <c:v>572</c:v>
                </c:pt>
                <c:pt idx="1829">
                  <c:v>572.20000000000005</c:v>
                </c:pt>
                <c:pt idx="1830">
                  <c:v>572</c:v>
                </c:pt>
                <c:pt idx="1831">
                  <c:v>572.20000000000005</c:v>
                </c:pt>
                <c:pt idx="1832">
                  <c:v>572</c:v>
                </c:pt>
                <c:pt idx="1833">
                  <c:v>572</c:v>
                </c:pt>
                <c:pt idx="1834">
                  <c:v>572</c:v>
                </c:pt>
                <c:pt idx="1835">
                  <c:v>572</c:v>
                </c:pt>
                <c:pt idx="1836">
                  <c:v>572</c:v>
                </c:pt>
                <c:pt idx="1837">
                  <c:v>572.20000000000005</c:v>
                </c:pt>
                <c:pt idx="1838">
                  <c:v>572.20000000000005</c:v>
                </c:pt>
                <c:pt idx="1839">
                  <c:v>572.20000000000005</c:v>
                </c:pt>
                <c:pt idx="1840">
                  <c:v>572.20000000000005</c:v>
                </c:pt>
                <c:pt idx="1841">
                  <c:v>572.20000000000005</c:v>
                </c:pt>
                <c:pt idx="1842">
                  <c:v>572</c:v>
                </c:pt>
                <c:pt idx="1843">
                  <c:v>572</c:v>
                </c:pt>
                <c:pt idx="1844">
                  <c:v>572</c:v>
                </c:pt>
                <c:pt idx="1845">
                  <c:v>572.20000000000005</c:v>
                </c:pt>
                <c:pt idx="1846">
                  <c:v>572.20000000000005</c:v>
                </c:pt>
                <c:pt idx="1847">
                  <c:v>572</c:v>
                </c:pt>
                <c:pt idx="1848">
                  <c:v>572.20000000000005</c:v>
                </c:pt>
                <c:pt idx="1849">
                  <c:v>572</c:v>
                </c:pt>
                <c:pt idx="1850">
                  <c:v>572.20000000000005</c:v>
                </c:pt>
                <c:pt idx="1851">
                  <c:v>572.20000000000005</c:v>
                </c:pt>
                <c:pt idx="1852">
                  <c:v>572</c:v>
                </c:pt>
                <c:pt idx="1853">
                  <c:v>572</c:v>
                </c:pt>
                <c:pt idx="1854">
                  <c:v>572.20000000000005</c:v>
                </c:pt>
                <c:pt idx="1855">
                  <c:v>572</c:v>
                </c:pt>
                <c:pt idx="1856">
                  <c:v>572.20000000000005</c:v>
                </c:pt>
                <c:pt idx="1857">
                  <c:v>572.20000000000005</c:v>
                </c:pt>
                <c:pt idx="1858">
                  <c:v>572.20000000000005</c:v>
                </c:pt>
                <c:pt idx="1859">
                  <c:v>572.20000000000005</c:v>
                </c:pt>
                <c:pt idx="1860">
                  <c:v>572</c:v>
                </c:pt>
                <c:pt idx="1861">
                  <c:v>572</c:v>
                </c:pt>
                <c:pt idx="1862">
                  <c:v>572</c:v>
                </c:pt>
                <c:pt idx="1863">
                  <c:v>572</c:v>
                </c:pt>
                <c:pt idx="1864">
                  <c:v>572</c:v>
                </c:pt>
                <c:pt idx="1865">
                  <c:v>572</c:v>
                </c:pt>
                <c:pt idx="1866">
                  <c:v>572</c:v>
                </c:pt>
                <c:pt idx="1867">
                  <c:v>572</c:v>
                </c:pt>
                <c:pt idx="1868">
                  <c:v>572.20000000000005</c:v>
                </c:pt>
                <c:pt idx="1869">
                  <c:v>572</c:v>
                </c:pt>
                <c:pt idx="1870">
                  <c:v>572</c:v>
                </c:pt>
                <c:pt idx="1871">
                  <c:v>572</c:v>
                </c:pt>
                <c:pt idx="1872">
                  <c:v>572.20000000000005</c:v>
                </c:pt>
                <c:pt idx="1873">
                  <c:v>572</c:v>
                </c:pt>
                <c:pt idx="1874">
                  <c:v>572.20000000000005</c:v>
                </c:pt>
                <c:pt idx="1875">
                  <c:v>572.20000000000005</c:v>
                </c:pt>
                <c:pt idx="1876">
                  <c:v>572</c:v>
                </c:pt>
                <c:pt idx="1877">
                  <c:v>572</c:v>
                </c:pt>
                <c:pt idx="1878">
                  <c:v>572</c:v>
                </c:pt>
                <c:pt idx="1879">
                  <c:v>572.20000000000005</c:v>
                </c:pt>
                <c:pt idx="1880">
                  <c:v>572</c:v>
                </c:pt>
                <c:pt idx="1881">
                  <c:v>572.20000000000005</c:v>
                </c:pt>
                <c:pt idx="1882">
                  <c:v>572</c:v>
                </c:pt>
                <c:pt idx="1883">
                  <c:v>572.20000000000005</c:v>
                </c:pt>
                <c:pt idx="1884">
                  <c:v>572</c:v>
                </c:pt>
                <c:pt idx="1885">
                  <c:v>572</c:v>
                </c:pt>
                <c:pt idx="1886">
                  <c:v>572</c:v>
                </c:pt>
                <c:pt idx="1887">
                  <c:v>572.20000000000005</c:v>
                </c:pt>
                <c:pt idx="1888">
                  <c:v>572</c:v>
                </c:pt>
                <c:pt idx="1889">
                  <c:v>572</c:v>
                </c:pt>
                <c:pt idx="1890">
                  <c:v>572</c:v>
                </c:pt>
                <c:pt idx="1891">
                  <c:v>572</c:v>
                </c:pt>
                <c:pt idx="1892">
                  <c:v>572.20000000000005</c:v>
                </c:pt>
                <c:pt idx="1893">
                  <c:v>572.20000000000005</c:v>
                </c:pt>
                <c:pt idx="1894">
                  <c:v>572</c:v>
                </c:pt>
                <c:pt idx="1895">
                  <c:v>572.20000000000005</c:v>
                </c:pt>
                <c:pt idx="1896">
                  <c:v>572</c:v>
                </c:pt>
                <c:pt idx="1897">
                  <c:v>572</c:v>
                </c:pt>
                <c:pt idx="1898">
                  <c:v>572.20000000000005</c:v>
                </c:pt>
                <c:pt idx="1899">
                  <c:v>572</c:v>
                </c:pt>
                <c:pt idx="1900">
                  <c:v>572</c:v>
                </c:pt>
                <c:pt idx="1901">
                  <c:v>572.20000000000005</c:v>
                </c:pt>
                <c:pt idx="1902">
                  <c:v>572.20000000000005</c:v>
                </c:pt>
                <c:pt idx="1903">
                  <c:v>572</c:v>
                </c:pt>
                <c:pt idx="1904">
                  <c:v>572</c:v>
                </c:pt>
                <c:pt idx="1905">
                  <c:v>572.20000000000005</c:v>
                </c:pt>
                <c:pt idx="1906">
                  <c:v>572</c:v>
                </c:pt>
                <c:pt idx="1907">
                  <c:v>572.20000000000005</c:v>
                </c:pt>
                <c:pt idx="1908">
                  <c:v>572</c:v>
                </c:pt>
                <c:pt idx="1909">
                  <c:v>572</c:v>
                </c:pt>
                <c:pt idx="1910">
                  <c:v>572</c:v>
                </c:pt>
                <c:pt idx="1911">
                  <c:v>572.20000000000005</c:v>
                </c:pt>
                <c:pt idx="1912">
                  <c:v>572</c:v>
                </c:pt>
                <c:pt idx="1913">
                  <c:v>572</c:v>
                </c:pt>
                <c:pt idx="1914">
                  <c:v>572</c:v>
                </c:pt>
                <c:pt idx="1915">
                  <c:v>572.20000000000005</c:v>
                </c:pt>
                <c:pt idx="1916">
                  <c:v>572.20000000000005</c:v>
                </c:pt>
                <c:pt idx="1917">
                  <c:v>572.20000000000005</c:v>
                </c:pt>
                <c:pt idx="1918">
                  <c:v>572.20000000000005</c:v>
                </c:pt>
                <c:pt idx="1919">
                  <c:v>572</c:v>
                </c:pt>
                <c:pt idx="1920">
                  <c:v>572.20000000000005</c:v>
                </c:pt>
                <c:pt idx="1921">
                  <c:v>572.20000000000005</c:v>
                </c:pt>
                <c:pt idx="1922">
                  <c:v>572.20000000000005</c:v>
                </c:pt>
                <c:pt idx="1923">
                  <c:v>572</c:v>
                </c:pt>
                <c:pt idx="1924">
                  <c:v>572.20000000000005</c:v>
                </c:pt>
                <c:pt idx="1925">
                  <c:v>572.20000000000005</c:v>
                </c:pt>
                <c:pt idx="1926">
                  <c:v>572</c:v>
                </c:pt>
                <c:pt idx="1927">
                  <c:v>572.20000000000005</c:v>
                </c:pt>
                <c:pt idx="1928">
                  <c:v>572</c:v>
                </c:pt>
                <c:pt idx="1929">
                  <c:v>572.20000000000005</c:v>
                </c:pt>
                <c:pt idx="1930">
                  <c:v>572</c:v>
                </c:pt>
                <c:pt idx="1931">
                  <c:v>572</c:v>
                </c:pt>
                <c:pt idx="1932">
                  <c:v>572</c:v>
                </c:pt>
                <c:pt idx="1933">
                  <c:v>572</c:v>
                </c:pt>
                <c:pt idx="1934">
                  <c:v>572.20000000000005</c:v>
                </c:pt>
                <c:pt idx="1935">
                  <c:v>572</c:v>
                </c:pt>
                <c:pt idx="1936">
                  <c:v>572.20000000000005</c:v>
                </c:pt>
                <c:pt idx="1937">
                  <c:v>572</c:v>
                </c:pt>
                <c:pt idx="1938">
                  <c:v>572</c:v>
                </c:pt>
                <c:pt idx="1939">
                  <c:v>572.20000000000005</c:v>
                </c:pt>
                <c:pt idx="1940">
                  <c:v>572</c:v>
                </c:pt>
                <c:pt idx="1941">
                  <c:v>572</c:v>
                </c:pt>
                <c:pt idx="1942">
                  <c:v>572.20000000000005</c:v>
                </c:pt>
                <c:pt idx="1943">
                  <c:v>572</c:v>
                </c:pt>
                <c:pt idx="1944">
                  <c:v>572</c:v>
                </c:pt>
                <c:pt idx="1945">
                  <c:v>572.20000000000005</c:v>
                </c:pt>
                <c:pt idx="1946">
                  <c:v>572</c:v>
                </c:pt>
                <c:pt idx="1947">
                  <c:v>572.20000000000005</c:v>
                </c:pt>
                <c:pt idx="1948">
                  <c:v>572</c:v>
                </c:pt>
                <c:pt idx="1949">
                  <c:v>572</c:v>
                </c:pt>
                <c:pt idx="1950">
                  <c:v>572.20000000000005</c:v>
                </c:pt>
                <c:pt idx="1951">
                  <c:v>572.20000000000005</c:v>
                </c:pt>
                <c:pt idx="1952">
                  <c:v>572</c:v>
                </c:pt>
                <c:pt idx="1953">
                  <c:v>572</c:v>
                </c:pt>
                <c:pt idx="1954">
                  <c:v>572</c:v>
                </c:pt>
                <c:pt idx="1955">
                  <c:v>572</c:v>
                </c:pt>
                <c:pt idx="1956">
                  <c:v>572</c:v>
                </c:pt>
                <c:pt idx="1957">
                  <c:v>572.20000000000005</c:v>
                </c:pt>
                <c:pt idx="1958">
                  <c:v>572</c:v>
                </c:pt>
                <c:pt idx="1959">
                  <c:v>572</c:v>
                </c:pt>
                <c:pt idx="1960">
                  <c:v>572</c:v>
                </c:pt>
                <c:pt idx="1961">
                  <c:v>572</c:v>
                </c:pt>
                <c:pt idx="1962">
                  <c:v>572.20000000000005</c:v>
                </c:pt>
                <c:pt idx="1963">
                  <c:v>572</c:v>
                </c:pt>
                <c:pt idx="1964">
                  <c:v>572.20000000000005</c:v>
                </c:pt>
                <c:pt idx="1965">
                  <c:v>572.20000000000005</c:v>
                </c:pt>
                <c:pt idx="1966">
                  <c:v>572.20000000000005</c:v>
                </c:pt>
                <c:pt idx="1967">
                  <c:v>572</c:v>
                </c:pt>
                <c:pt idx="1968">
                  <c:v>572.20000000000005</c:v>
                </c:pt>
                <c:pt idx="1969">
                  <c:v>572</c:v>
                </c:pt>
                <c:pt idx="1970">
                  <c:v>572.20000000000005</c:v>
                </c:pt>
                <c:pt idx="1971">
                  <c:v>572</c:v>
                </c:pt>
                <c:pt idx="1972">
                  <c:v>572</c:v>
                </c:pt>
                <c:pt idx="1973">
                  <c:v>572</c:v>
                </c:pt>
                <c:pt idx="1974">
                  <c:v>572</c:v>
                </c:pt>
                <c:pt idx="1975">
                  <c:v>572.20000000000005</c:v>
                </c:pt>
                <c:pt idx="1976">
                  <c:v>572.20000000000005</c:v>
                </c:pt>
                <c:pt idx="1977">
                  <c:v>572.20000000000005</c:v>
                </c:pt>
                <c:pt idx="1978">
                  <c:v>572.20000000000005</c:v>
                </c:pt>
                <c:pt idx="1979">
                  <c:v>572</c:v>
                </c:pt>
                <c:pt idx="1980">
                  <c:v>572</c:v>
                </c:pt>
                <c:pt idx="1981">
                  <c:v>572</c:v>
                </c:pt>
                <c:pt idx="1982">
                  <c:v>572</c:v>
                </c:pt>
                <c:pt idx="1983">
                  <c:v>572</c:v>
                </c:pt>
                <c:pt idx="1984">
                  <c:v>572.20000000000005</c:v>
                </c:pt>
                <c:pt idx="1985">
                  <c:v>572</c:v>
                </c:pt>
                <c:pt idx="1986">
                  <c:v>572.20000000000005</c:v>
                </c:pt>
                <c:pt idx="1987">
                  <c:v>572.20000000000005</c:v>
                </c:pt>
                <c:pt idx="1988">
                  <c:v>572.20000000000005</c:v>
                </c:pt>
                <c:pt idx="1989">
                  <c:v>572.20000000000005</c:v>
                </c:pt>
                <c:pt idx="1990">
                  <c:v>572</c:v>
                </c:pt>
                <c:pt idx="1991">
                  <c:v>572</c:v>
                </c:pt>
                <c:pt idx="1992">
                  <c:v>572.20000000000005</c:v>
                </c:pt>
                <c:pt idx="1993">
                  <c:v>572.20000000000005</c:v>
                </c:pt>
                <c:pt idx="1994">
                  <c:v>572</c:v>
                </c:pt>
                <c:pt idx="1995">
                  <c:v>572</c:v>
                </c:pt>
                <c:pt idx="1996">
                  <c:v>572</c:v>
                </c:pt>
                <c:pt idx="1997">
                  <c:v>572</c:v>
                </c:pt>
                <c:pt idx="1998">
                  <c:v>572</c:v>
                </c:pt>
                <c:pt idx="1999">
                  <c:v>572</c:v>
                </c:pt>
                <c:pt idx="2000">
                  <c:v>572</c:v>
                </c:pt>
                <c:pt idx="2001">
                  <c:v>572.20000000000005</c:v>
                </c:pt>
                <c:pt idx="2002">
                  <c:v>572.20000000000005</c:v>
                </c:pt>
                <c:pt idx="2003">
                  <c:v>572</c:v>
                </c:pt>
                <c:pt idx="2004">
                  <c:v>572</c:v>
                </c:pt>
                <c:pt idx="2005">
                  <c:v>572</c:v>
                </c:pt>
                <c:pt idx="2006">
                  <c:v>572.20000000000005</c:v>
                </c:pt>
                <c:pt idx="2007">
                  <c:v>572.20000000000005</c:v>
                </c:pt>
                <c:pt idx="2008">
                  <c:v>572.20000000000005</c:v>
                </c:pt>
                <c:pt idx="2009">
                  <c:v>572.20000000000005</c:v>
                </c:pt>
                <c:pt idx="2010">
                  <c:v>572</c:v>
                </c:pt>
                <c:pt idx="2011">
                  <c:v>572</c:v>
                </c:pt>
                <c:pt idx="2012">
                  <c:v>572</c:v>
                </c:pt>
                <c:pt idx="2013">
                  <c:v>572</c:v>
                </c:pt>
                <c:pt idx="2014">
                  <c:v>572</c:v>
                </c:pt>
                <c:pt idx="2015">
                  <c:v>572</c:v>
                </c:pt>
                <c:pt idx="2016">
                  <c:v>572</c:v>
                </c:pt>
                <c:pt idx="2017">
                  <c:v>572</c:v>
                </c:pt>
                <c:pt idx="2018">
                  <c:v>572.20000000000005</c:v>
                </c:pt>
                <c:pt idx="2019">
                  <c:v>572</c:v>
                </c:pt>
                <c:pt idx="2020">
                  <c:v>572</c:v>
                </c:pt>
                <c:pt idx="2021">
                  <c:v>572</c:v>
                </c:pt>
                <c:pt idx="2022">
                  <c:v>572.20000000000005</c:v>
                </c:pt>
                <c:pt idx="2023">
                  <c:v>572.20000000000005</c:v>
                </c:pt>
                <c:pt idx="2024">
                  <c:v>572</c:v>
                </c:pt>
                <c:pt idx="2025">
                  <c:v>572</c:v>
                </c:pt>
                <c:pt idx="2026">
                  <c:v>572</c:v>
                </c:pt>
                <c:pt idx="2027">
                  <c:v>572</c:v>
                </c:pt>
                <c:pt idx="2028">
                  <c:v>572.20000000000005</c:v>
                </c:pt>
                <c:pt idx="2029">
                  <c:v>572.20000000000005</c:v>
                </c:pt>
                <c:pt idx="2030">
                  <c:v>572.20000000000005</c:v>
                </c:pt>
                <c:pt idx="2031">
                  <c:v>572</c:v>
                </c:pt>
                <c:pt idx="2032">
                  <c:v>572</c:v>
                </c:pt>
                <c:pt idx="2033">
                  <c:v>572</c:v>
                </c:pt>
                <c:pt idx="2034">
                  <c:v>572</c:v>
                </c:pt>
                <c:pt idx="2035">
                  <c:v>572</c:v>
                </c:pt>
                <c:pt idx="2036">
                  <c:v>572</c:v>
                </c:pt>
                <c:pt idx="2037">
                  <c:v>572.20000000000005</c:v>
                </c:pt>
                <c:pt idx="2038">
                  <c:v>572</c:v>
                </c:pt>
                <c:pt idx="2039">
                  <c:v>572.20000000000005</c:v>
                </c:pt>
                <c:pt idx="2040">
                  <c:v>572</c:v>
                </c:pt>
                <c:pt idx="2041">
                  <c:v>572.20000000000005</c:v>
                </c:pt>
                <c:pt idx="2042">
                  <c:v>572</c:v>
                </c:pt>
                <c:pt idx="2043">
                  <c:v>572.20000000000005</c:v>
                </c:pt>
                <c:pt idx="2044">
                  <c:v>572.20000000000005</c:v>
                </c:pt>
                <c:pt idx="2045">
                  <c:v>572</c:v>
                </c:pt>
                <c:pt idx="2046">
                  <c:v>572</c:v>
                </c:pt>
                <c:pt idx="2047">
                  <c:v>572</c:v>
                </c:pt>
                <c:pt idx="2048">
                  <c:v>572</c:v>
                </c:pt>
                <c:pt idx="2049">
                  <c:v>572.20000000000005</c:v>
                </c:pt>
                <c:pt idx="2050">
                  <c:v>572</c:v>
                </c:pt>
                <c:pt idx="2051">
                  <c:v>572</c:v>
                </c:pt>
                <c:pt idx="2052">
                  <c:v>572</c:v>
                </c:pt>
                <c:pt idx="2053">
                  <c:v>572</c:v>
                </c:pt>
                <c:pt idx="2054">
                  <c:v>572</c:v>
                </c:pt>
                <c:pt idx="2055">
                  <c:v>572</c:v>
                </c:pt>
                <c:pt idx="2056">
                  <c:v>572.20000000000005</c:v>
                </c:pt>
                <c:pt idx="2057">
                  <c:v>572</c:v>
                </c:pt>
                <c:pt idx="2058">
                  <c:v>572.20000000000005</c:v>
                </c:pt>
                <c:pt idx="2059">
                  <c:v>572</c:v>
                </c:pt>
                <c:pt idx="2060">
                  <c:v>572</c:v>
                </c:pt>
                <c:pt idx="2061">
                  <c:v>572.20000000000005</c:v>
                </c:pt>
                <c:pt idx="2062">
                  <c:v>572</c:v>
                </c:pt>
                <c:pt idx="2063">
                  <c:v>572</c:v>
                </c:pt>
                <c:pt idx="2064">
                  <c:v>572</c:v>
                </c:pt>
                <c:pt idx="2065">
                  <c:v>572.20000000000005</c:v>
                </c:pt>
                <c:pt idx="2066">
                  <c:v>572.20000000000005</c:v>
                </c:pt>
                <c:pt idx="2067">
                  <c:v>572</c:v>
                </c:pt>
                <c:pt idx="2068">
                  <c:v>572</c:v>
                </c:pt>
                <c:pt idx="2069">
                  <c:v>572</c:v>
                </c:pt>
                <c:pt idx="2070">
                  <c:v>572</c:v>
                </c:pt>
                <c:pt idx="2071">
                  <c:v>572</c:v>
                </c:pt>
                <c:pt idx="2072">
                  <c:v>572.20000000000005</c:v>
                </c:pt>
                <c:pt idx="2073">
                  <c:v>572.20000000000005</c:v>
                </c:pt>
                <c:pt idx="2074">
                  <c:v>572</c:v>
                </c:pt>
                <c:pt idx="2075">
                  <c:v>572.20000000000005</c:v>
                </c:pt>
                <c:pt idx="2076">
                  <c:v>572.20000000000005</c:v>
                </c:pt>
                <c:pt idx="2077">
                  <c:v>572</c:v>
                </c:pt>
                <c:pt idx="2078">
                  <c:v>572</c:v>
                </c:pt>
                <c:pt idx="2079">
                  <c:v>572</c:v>
                </c:pt>
                <c:pt idx="2080">
                  <c:v>572.20000000000005</c:v>
                </c:pt>
                <c:pt idx="2081">
                  <c:v>572</c:v>
                </c:pt>
                <c:pt idx="2082">
                  <c:v>572</c:v>
                </c:pt>
                <c:pt idx="2083">
                  <c:v>572</c:v>
                </c:pt>
                <c:pt idx="2084">
                  <c:v>572</c:v>
                </c:pt>
                <c:pt idx="2085">
                  <c:v>572.20000000000005</c:v>
                </c:pt>
                <c:pt idx="2086">
                  <c:v>572.20000000000005</c:v>
                </c:pt>
                <c:pt idx="2087">
                  <c:v>572.20000000000005</c:v>
                </c:pt>
                <c:pt idx="2088">
                  <c:v>572</c:v>
                </c:pt>
                <c:pt idx="2089">
                  <c:v>572.20000000000005</c:v>
                </c:pt>
                <c:pt idx="2090">
                  <c:v>572</c:v>
                </c:pt>
                <c:pt idx="2091">
                  <c:v>572.20000000000005</c:v>
                </c:pt>
                <c:pt idx="2092">
                  <c:v>572</c:v>
                </c:pt>
                <c:pt idx="2093">
                  <c:v>572</c:v>
                </c:pt>
                <c:pt idx="2094">
                  <c:v>572.20000000000005</c:v>
                </c:pt>
                <c:pt idx="2095">
                  <c:v>572.20000000000005</c:v>
                </c:pt>
                <c:pt idx="2096">
                  <c:v>572.20000000000005</c:v>
                </c:pt>
                <c:pt idx="2097">
                  <c:v>572</c:v>
                </c:pt>
                <c:pt idx="2098">
                  <c:v>572.20000000000005</c:v>
                </c:pt>
                <c:pt idx="2099">
                  <c:v>572</c:v>
                </c:pt>
                <c:pt idx="2100">
                  <c:v>572</c:v>
                </c:pt>
                <c:pt idx="2101">
                  <c:v>572.20000000000005</c:v>
                </c:pt>
                <c:pt idx="2102">
                  <c:v>572.20000000000005</c:v>
                </c:pt>
                <c:pt idx="2103">
                  <c:v>572</c:v>
                </c:pt>
                <c:pt idx="2104">
                  <c:v>572</c:v>
                </c:pt>
                <c:pt idx="2105">
                  <c:v>572</c:v>
                </c:pt>
                <c:pt idx="2106">
                  <c:v>572.20000000000005</c:v>
                </c:pt>
                <c:pt idx="2107">
                  <c:v>572</c:v>
                </c:pt>
                <c:pt idx="2108">
                  <c:v>572.20000000000005</c:v>
                </c:pt>
                <c:pt idx="2109">
                  <c:v>572</c:v>
                </c:pt>
                <c:pt idx="2110">
                  <c:v>572</c:v>
                </c:pt>
                <c:pt idx="2111">
                  <c:v>572</c:v>
                </c:pt>
                <c:pt idx="2112">
                  <c:v>572.20000000000005</c:v>
                </c:pt>
                <c:pt idx="2113">
                  <c:v>572</c:v>
                </c:pt>
                <c:pt idx="2114">
                  <c:v>572</c:v>
                </c:pt>
                <c:pt idx="2115">
                  <c:v>572</c:v>
                </c:pt>
                <c:pt idx="2116">
                  <c:v>572</c:v>
                </c:pt>
                <c:pt idx="2117">
                  <c:v>572</c:v>
                </c:pt>
                <c:pt idx="2118">
                  <c:v>572</c:v>
                </c:pt>
                <c:pt idx="2119">
                  <c:v>572</c:v>
                </c:pt>
                <c:pt idx="2120">
                  <c:v>572</c:v>
                </c:pt>
                <c:pt idx="2121">
                  <c:v>572.20000000000005</c:v>
                </c:pt>
                <c:pt idx="2122">
                  <c:v>572</c:v>
                </c:pt>
                <c:pt idx="2123">
                  <c:v>572</c:v>
                </c:pt>
                <c:pt idx="2124">
                  <c:v>572.20000000000005</c:v>
                </c:pt>
                <c:pt idx="2125">
                  <c:v>572.20000000000005</c:v>
                </c:pt>
                <c:pt idx="2126">
                  <c:v>572</c:v>
                </c:pt>
                <c:pt idx="2127">
                  <c:v>572</c:v>
                </c:pt>
                <c:pt idx="2128">
                  <c:v>572</c:v>
                </c:pt>
                <c:pt idx="2129">
                  <c:v>572.20000000000005</c:v>
                </c:pt>
                <c:pt idx="2130">
                  <c:v>572.20000000000005</c:v>
                </c:pt>
                <c:pt idx="2131">
                  <c:v>572</c:v>
                </c:pt>
                <c:pt idx="2132">
                  <c:v>572</c:v>
                </c:pt>
                <c:pt idx="2133">
                  <c:v>572.20000000000005</c:v>
                </c:pt>
                <c:pt idx="2134">
                  <c:v>572</c:v>
                </c:pt>
                <c:pt idx="2135">
                  <c:v>572</c:v>
                </c:pt>
                <c:pt idx="2136">
                  <c:v>572.20000000000005</c:v>
                </c:pt>
                <c:pt idx="2137">
                  <c:v>572.20000000000005</c:v>
                </c:pt>
                <c:pt idx="2138">
                  <c:v>572.20000000000005</c:v>
                </c:pt>
                <c:pt idx="2139">
                  <c:v>572</c:v>
                </c:pt>
                <c:pt idx="2140">
                  <c:v>572.20000000000005</c:v>
                </c:pt>
                <c:pt idx="2141">
                  <c:v>572</c:v>
                </c:pt>
                <c:pt idx="2142">
                  <c:v>572</c:v>
                </c:pt>
                <c:pt idx="2143">
                  <c:v>572</c:v>
                </c:pt>
                <c:pt idx="2144">
                  <c:v>572.20000000000005</c:v>
                </c:pt>
                <c:pt idx="2145">
                  <c:v>572</c:v>
                </c:pt>
                <c:pt idx="2146">
                  <c:v>572</c:v>
                </c:pt>
                <c:pt idx="2147">
                  <c:v>572</c:v>
                </c:pt>
                <c:pt idx="2148">
                  <c:v>572.20000000000005</c:v>
                </c:pt>
                <c:pt idx="2149">
                  <c:v>572</c:v>
                </c:pt>
                <c:pt idx="2150">
                  <c:v>572.20000000000005</c:v>
                </c:pt>
                <c:pt idx="2151">
                  <c:v>572.20000000000005</c:v>
                </c:pt>
                <c:pt idx="2152">
                  <c:v>572.20000000000005</c:v>
                </c:pt>
                <c:pt idx="2153">
                  <c:v>572</c:v>
                </c:pt>
                <c:pt idx="2154">
                  <c:v>572.20000000000005</c:v>
                </c:pt>
                <c:pt idx="2155">
                  <c:v>572</c:v>
                </c:pt>
                <c:pt idx="2156">
                  <c:v>572</c:v>
                </c:pt>
                <c:pt idx="2157">
                  <c:v>572</c:v>
                </c:pt>
                <c:pt idx="2158">
                  <c:v>572</c:v>
                </c:pt>
                <c:pt idx="2159">
                  <c:v>572.20000000000005</c:v>
                </c:pt>
                <c:pt idx="2160">
                  <c:v>572</c:v>
                </c:pt>
                <c:pt idx="2161">
                  <c:v>572</c:v>
                </c:pt>
                <c:pt idx="2162">
                  <c:v>572</c:v>
                </c:pt>
                <c:pt idx="2163">
                  <c:v>572.20000000000005</c:v>
                </c:pt>
                <c:pt idx="2164">
                  <c:v>572</c:v>
                </c:pt>
                <c:pt idx="2165">
                  <c:v>572.20000000000005</c:v>
                </c:pt>
                <c:pt idx="2166">
                  <c:v>572</c:v>
                </c:pt>
                <c:pt idx="2167">
                  <c:v>572.20000000000005</c:v>
                </c:pt>
                <c:pt idx="2168">
                  <c:v>572</c:v>
                </c:pt>
                <c:pt idx="2169">
                  <c:v>572</c:v>
                </c:pt>
                <c:pt idx="2170">
                  <c:v>572</c:v>
                </c:pt>
                <c:pt idx="2171">
                  <c:v>572</c:v>
                </c:pt>
                <c:pt idx="2172">
                  <c:v>572</c:v>
                </c:pt>
                <c:pt idx="2173">
                  <c:v>572</c:v>
                </c:pt>
                <c:pt idx="2174">
                  <c:v>572.20000000000005</c:v>
                </c:pt>
                <c:pt idx="2175">
                  <c:v>572.20000000000005</c:v>
                </c:pt>
                <c:pt idx="2176">
                  <c:v>572.20000000000005</c:v>
                </c:pt>
                <c:pt idx="2177">
                  <c:v>572</c:v>
                </c:pt>
                <c:pt idx="2178">
                  <c:v>572.20000000000005</c:v>
                </c:pt>
                <c:pt idx="2179">
                  <c:v>572</c:v>
                </c:pt>
                <c:pt idx="2180">
                  <c:v>572</c:v>
                </c:pt>
                <c:pt idx="2181">
                  <c:v>572</c:v>
                </c:pt>
                <c:pt idx="2182">
                  <c:v>572</c:v>
                </c:pt>
                <c:pt idx="2183">
                  <c:v>572.20000000000005</c:v>
                </c:pt>
                <c:pt idx="2184">
                  <c:v>572</c:v>
                </c:pt>
                <c:pt idx="2185">
                  <c:v>572</c:v>
                </c:pt>
                <c:pt idx="2186">
                  <c:v>572</c:v>
                </c:pt>
                <c:pt idx="2187">
                  <c:v>572.20000000000005</c:v>
                </c:pt>
                <c:pt idx="2188">
                  <c:v>572.20000000000005</c:v>
                </c:pt>
                <c:pt idx="2189">
                  <c:v>572</c:v>
                </c:pt>
                <c:pt idx="2190">
                  <c:v>572</c:v>
                </c:pt>
                <c:pt idx="2191">
                  <c:v>572</c:v>
                </c:pt>
                <c:pt idx="2192">
                  <c:v>572</c:v>
                </c:pt>
                <c:pt idx="2193">
                  <c:v>572.20000000000005</c:v>
                </c:pt>
                <c:pt idx="2194">
                  <c:v>572</c:v>
                </c:pt>
                <c:pt idx="2195">
                  <c:v>572</c:v>
                </c:pt>
                <c:pt idx="2196">
                  <c:v>572.20000000000005</c:v>
                </c:pt>
                <c:pt idx="2197">
                  <c:v>572</c:v>
                </c:pt>
                <c:pt idx="2198">
                  <c:v>572</c:v>
                </c:pt>
                <c:pt idx="2199">
                  <c:v>572.20000000000005</c:v>
                </c:pt>
                <c:pt idx="2200">
                  <c:v>572</c:v>
                </c:pt>
                <c:pt idx="2201">
                  <c:v>572.20000000000005</c:v>
                </c:pt>
                <c:pt idx="2202">
                  <c:v>572.20000000000005</c:v>
                </c:pt>
                <c:pt idx="2203">
                  <c:v>572</c:v>
                </c:pt>
                <c:pt idx="2204">
                  <c:v>572.20000000000005</c:v>
                </c:pt>
                <c:pt idx="2205">
                  <c:v>572</c:v>
                </c:pt>
                <c:pt idx="2206">
                  <c:v>572.20000000000005</c:v>
                </c:pt>
                <c:pt idx="2207">
                  <c:v>572</c:v>
                </c:pt>
                <c:pt idx="2208">
                  <c:v>572.20000000000005</c:v>
                </c:pt>
                <c:pt idx="2209">
                  <c:v>572.20000000000005</c:v>
                </c:pt>
                <c:pt idx="2210">
                  <c:v>572</c:v>
                </c:pt>
                <c:pt idx="2211">
                  <c:v>572.20000000000005</c:v>
                </c:pt>
                <c:pt idx="2212">
                  <c:v>572</c:v>
                </c:pt>
                <c:pt idx="2213">
                  <c:v>572</c:v>
                </c:pt>
                <c:pt idx="2214">
                  <c:v>572</c:v>
                </c:pt>
                <c:pt idx="2215">
                  <c:v>572</c:v>
                </c:pt>
                <c:pt idx="2216">
                  <c:v>572.20000000000005</c:v>
                </c:pt>
                <c:pt idx="2217">
                  <c:v>572</c:v>
                </c:pt>
                <c:pt idx="2218">
                  <c:v>572.20000000000005</c:v>
                </c:pt>
                <c:pt idx="2219">
                  <c:v>572.20000000000005</c:v>
                </c:pt>
                <c:pt idx="2220">
                  <c:v>572</c:v>
                </c:pt>
                <c:pt idx="2221">
                  <c:v>572.20000000000005</c:v>
                </c:pt>
                <c:pt idx="2222">
                  <c:v>572</c:v>
                </c:pt>
                <c:pt idx="2223">
                  <c:v>572</c:v>
                </c:pt>
                <c:pt idx="2224">
                  <c:v>572.20000000000005</c:v>
                </c:pt>
                <c:pt idx="2225">
                  <c:v>572.20000000000005</c:v>
                </c:pt>
                <c:pt idx="2226">
                  <c:v>572.20000000000005</c:v>
                </c:pt>
                <c:pt idx="2227">
                  <c:v>572.20000000000005</c:v>
                </c:pt>
                <c:pt idx="2228">
                  <c:v>572</c:v>
                </c:pt>
                <c:pt idx="2229">
                  <c:v>572.20000000000005</c:v>
                </c:pt>
                <c:pt idx="2230">
                  <c:v>572</c:v>
                </c:pt>
                <c:pt idx="2231">
                  <c:v>572</c:v>
                </c:pt>
                <c:pt idx="2232">
                  <c:v>572.20000000000005</c:v>
                </c:pt>
                <c:pt idx="2233">
                  <c:v>572.20000000000005</c:v>
                </c:pt>
                <c:pt idx="2234">
                  <c:v>572.20000000000005</c:v>
                </c:pt>
                <c:pt idx="2235">
                  <c:v>572.20000000000005</c:v>
                </c:pt>
                <c:pt idx="2236">
                  <c:v>572.20000000000005</c:v>
                </c:pt>
                <c:pt idx="2237">
                  <c:v>572</c:v>
                </c:pt>
                <c:pt idx="2238">
                  <c:v>572</c:v>
                </c:pt>
                <c:pt idx="2239">
                  <c:v>572</c:v>
                </c:pt>
                <c:pt idx="2240">
                  <c:v>572.20000000000005</c:v>
                </c:pt>
                <c:pt idx="2241">
                  <c:v>572.20000000000005</c:v>
                </c:pt>
                <c:pt idx="2242">
                  <c:v>572</c:v>
                </c:pt>
                <c:pt idx="2243">
                  <c:v>572</c:v>
                </c:pt>
                <c:pt idx="2244">
                  <c:v>572</c:v>
                </c:pt>
                <c:pt idx="2245">
                  <c:v>572</c:v>
                </c:pt>
                <c:pt idx="2246">
                  <c:v>572</c:v>
                </c:pt>
                <c:pt idx="2247">
                  <c:v>572</c:v>
                </c:pt>
                <c:pt idx="2248">
                  <c:v>572.20000000000005</c:v>
                </c:pt>
                <c:pt idx="2249">
                  <c:v>572</c:v>
                </c:pt>
                <c:pt idx="2250">
                  <c:v>572</c:v>
                </c:pt>
                <c:pt idx="2251">
                  <c:v>572.20000000000005</c:v>
                </c:pt>
                <c:pt idx="2252">
                  <c:v>572</c:v>
                </c:pt>
                <c:pt idx="2253">
                  <c:v>572.20000000000005</c:v>
                </c:pt>
                <c:pt idx="2254">
                  <c:v>572.20000000000005</c:v>
                </c:pt>
                <c:pt idx="2255">
                  <c:v>572</c:v>
                </c:pt>
                <c:pt idx="2256">
                  <c:v>572</c:v>
                </c:pt>
                <c:pt idx="2257">
                  <c:v>572</c:v>
                </c:pt>
                <c:pt idx="2258">
                  <c:v>572.20000000000005</c:v>
                </c:pt>
                <c:pt idx="2259">
                  <c:v>572</c:v>
                </c:pt>
                <c:pt idx="2260">
                  <c:v>572</c:v>
                </c:pt>
                <c:pt idx="2261">
                  <c:v>572</c:v>
                </c:pt>
                <c:pt idx="2262">
                  <c:v>572.20000000000005</c:v>
                </c:pt>
                <c:pt idx="2263">
                  <c:v>572</c:v>
                </c:pt>
                <c:pt idx="2264">
                  <c:v>572</c:v>
                </c:pt>
                <c:pt idx="2265">
                  <c:v>572.20000000000005</c:v>
                </c:pt>
                <c:pt idx="2266">
                  <c:v>572</c:v>
                </c:pt>
                <c:pt idx="2267">
                  <c:v>572</c:v>
                </c:pt>
                <c:pt idx="2268">
                  <c:v>572</c:v>
                </c:pt>
                <c:pt idx="2269">
                  <c:v>572.20000000000005</c:v>
                </c:pt>
                <c:pt idx="2270">
                  <c:v>572.20000000000005</c:v>
                </c:pt>
                <c:pt idx="2271">
                  <c:v>572</c:v>
                </c:pt>
                <c:pt idx="2272">
                  <c:v>572</c:v>
                </c:pt>
                <c:pt idx="2273">
                  <c:v>572</c:v>
                </c:pt>
                <c:pt idx="2274">
                  <c:v>572.20000000000005</c:v>
                </c:pt>
                <c:pt idx="2275">
                  <c:v>572</c:v>
                </c:pt>
                <c:pt idx="2276">
                  <c:v>572</c:v>
                </c:pt>
                <c:pt idx="2277">
                  <c:v>572</c:v>
                </c:pt>
                <c:pt idx="2278">
                  <c:v>572.20000000000005</c:v>
                </c:pt>
                <c:pt idx="2279">
                  <c:v>572</c:v>
                </c:pt>
                <c:pt idx="2280">
                  <c:v>572.20000000000005</c:v>
                </c:pt>
                <c:pt idx="2281">
                  <c:v>572</c:v>
                </c:pt>
                <c:pt idx="2282">
                  <c:v>572</c:v>
                </c:pt>
                <c:pt idx="2283">
                  <c:v>572</c:v>
                </c:pt>
                <c:pt idx="2284">
                  <c:v>572.20000000000005</c:v>
                </c:pt>
                <c:pt idx="2285">
                  <c:v>572</c:v>
                </c:pt>
                <c:pt idx="2286">
                  <c:v>572</c:v>
                </c:pt>
                <c:pt idx="2287">
                  <c:v>572</c:v>
                </c:pt>
                <c:pt idx="2288">
                  <c:v>572.20000000000005</c:v>
                </c:pt>
                <c:pt idx="2289">
                  <c:v>572</c:v>
                </c:pt>
                <c:pt idx="2290">
                  <c:v>572.20000000000005</c:v>
                </c:pt>
                <c:pt idx="2291">
                  <c:v>572</c:v>
                </c:pt>
                <c:pt idx="2292">
                  <c:v>572.20000000000005</c:v>
                </c:pt>
                <c:pt idx="2293">
                  <c:v>572.20000000000005</c:v>
                </c:pt>
                <c:pt idx="2294">
                  <c:v>572</c:v>
                </c:pt>
                <c:pt idx="2295">
                  <c:v>572</c:v>
                </c:pt>
                <c:pt idx="2296">
                  <c:v>572.20000000000005</c:v>
                </c:pt>
                <c:pt idx="2297">
                  <c:v>572</c:v>
                </c:pt>
                <c:pt idx="2298">
                  <c:v>572.20000000000005</c:v>
                </c:pt>
                <c:pt idx="2299">
                  <c:v>572</c:v>
                </c:pt>
                <c:pt idx="2300">
                  <c:v>572.20000000000005</c:v>
                </c:pt>
                <c:pt idx="2301">
                  <c:v>572</c:v>
                </c:pt>
                <c:pt idx="2302">
                  <c:v>572</c:v>
                </c:pt>
                <c:pt idx="2303">
                  <c:v>572</c:v>
                </c:pt>
                <c:pt idx="2304">
                  <c:v>572</c:v>
                </c:pt>
                <c:pt idx="2305">
                  <c:v>572</c:v>
                </c:pt>
                <c:pt idx="2306">
                  <c:v>572.20000000000005</c:v>
                </c:pt>
                <c:pt idx="2307">
                  <c:v>572</c:v>
                </c:pt>
                <c:pt idx="2308">
                  <c:v>572.20000000000005</c:v>
                </c:pt>
                <c:pt idx="2309">
                  <c:v>572.20000000000005</c:v>
                </c:pt>
                <c:pt idx="2310">
                  <c:v>572.20000000000005</c:v>
                </c:pt>
                <c:pt idx="2311">
                  <c:v>572.20000000000005</c:v>
                </c:pt>
                <c:pt idx="2312">
                  <c:v>572</c:v>
                </c:pt>
                <c:pt idx="2313">
                  <c:v>572</c:v>
                </c:pt>
                <c:pt idx="2314">
                  <c:v>572.20000000000005</c:v>
                </c:pt>
                <c:pt idx="2315">
                  <c:v>572.20000000000005</c:v>
                </c:pt>
                <c:pt idx="2316">
                  <c:v>572.20000000000005</c:v>
                </c:pt>
                <c:pt idx="2317">
                  <c:v>572.20000000000005</c:v>
                </c:pt>
                <c:pt idx="2318">
                  <c:v>572.20000000000005</c:v>
                </c:pt>
                <c:pt idx="2319">
                  <c:v>572</c:v>
                </c:pt>
                <c:pt idx="2320">
                  <c:v>572</c:v>
                </c:pt>
                <c:pt idx="2321">
                  <c:v>572.20000000000005</c:v>
                </c:pt>
                <c:pt idx="2322">
                  <c:v>572</c:v>
                </c:pt>
                <c:pt idx="2323">
                  <c:v>572.20000000000005</c:v>
                </c:pt>
                <c:pt idx="2324">
                  <c:v>572.20000000000005</c:v>
                </c:pt>
                <c:pt idx="2325">
                  <c:v>572</c:v>
                </c:pt>
                <c:pt idx="2326">
                  <c:v>572</c:v>
                </c:pt>
                <c:pt idx="2327">
                  <c:v>572</c:v>
                </c:pt>
                <c:pt idx="2328">
                  <c:v>572.20000000000005</c:v>
                </c:pt>
                <c:pt idx="2329">
                  <c:v>572</c:v>
                </c:pt>
                <c:pt idx="2330">
                  <c:v>572</c:v>
                </c:pt>
                <c:pt idx="2331">
                  <c:v>572.20000000000005</c:v>
                </c:pt>
                <c:pt idx="2332">
                  <c:v>572</c:v>
                </c:pt>
                <c:pt idx="2333">
                  <c:v>572</c:v>
                </c:pt>
                <c:pt idx="2334">
                  <c:v>572.20000000000005</c:v>
                </c:pt>
                <c:pt idx="2335">
                  <c:v>572</c:v>
                </c:pt>
                <c:pt idx="2336">
                  <c:v>572</c:v>
                </c:pt>
                <c:pt idx="2337">
                  <c:v>572.20000000000005</c:v>
                </c:pt>
                <c:pt idx="2338">
                  <c:v>572.20000000000005</c:v>
                </c:pt>
                <c:pt idx="2339">
                  <c:v>572.20000000000005</c:v>
                </c:pt>
                <c:pt idx="2340">
                  <c:v>572.20000000000005</c:v>
                </c:pt>
                <c:pt idx="2341">
                  <c:v>572</c:v>
                </c:pt>
                <c:pt idx="2342">
                  <c:v>572</c:v>
                </c:pt>
                <c:pt idx="2343">
                  <c:v>572.20000000000005</c:v>
                </c:pt>
                <c:pt idx="2344">
                  <c:v>572.20000000000005</c:v>
                </c:pt>
                <c:pt idx="2345">
                  <c:v>572</c:v>
                </c:pt>
                <c:pt idx="2346">
                  <c:v>572</c:v>
                </c:pt>
                <c:pt idx="2347">
                  <c:v>572</c:v>
                </c:pt>
                <c:pt idx="2348">
                  <c:v>572.20000000000005</c:v>
                </c:pt>
                <c:pt idx="2349">
                  <c:v>572.20000000000005</c:v>
                </c:pt>
                <c:pt idx="2350">
                  <c:v>572.20000000000005</c:v>
                </c:pt>
                <c:pt idx="2351">
                  <c:v>572.20000000000005</c:v>
                </c:pt>
                <c:pt idx="2352">
                  <c:v>572.20000000000005</c:v>
                </c:pt>
                <c:pt idx="2353">
                  <c:v>572</c:v>
                </c:pt>
                <c:pt idx="2354">
                  <c:v>572</c:v>
                </c:pt>
                <c:pt idx="2355">
                  <c:v>572.20000000000005</c:v>
                </c:pt>
                <c:pt idx="2356">
                  <c:v>572.20000000000005</c:v>
                </c:pt>
                <c:pt idx="2357">
                  <c:v>572.20000000000005</c:v>
                </c:pt>
                <c:pt idx="2358">
                  <c:v>572.20000000000005</c:v>
                </c:pt>
                <c:pt idx="2359">
                  <c:v>572.20000000000005</c:v>
                </c:pt>
                <c:pt idx="2360">
                  <c:v>572.20000000000005</c:v>
                </c:pt>
                <c:pt idx="2361">
                  <c:v>572.20000000000005</c:v>
                </c:pt>
                <c:pt idx="2362">
                  <c:v>572</c:v>
                </c:pt>
                <c:pt idx="2363">
                  <c:v>572.20000000000005</c:v>
                </c:pt>
                <c:pt idx="2364">
                  <c:v>572.20000000000005</c:v>
                </c:pt>
                <c:pt idx="2365">
                  <c:v>572</c:v>
                </c:pt>
                <c:pt idx="2366">
                  <c:v>572.20000000000005</c:v>
                </c:pt>
                <c:pt idx="2367">
                  <c:v>572</c:v>
                </c:pt>
                <c:pt idx="2368">
                  <c:v>572</c:v>
                </c:pt>
                <c:pt idx="2369">
                  <c:v>572</c:v>
                </c:pt>
                <c:pt idx="2370">
                  <c:v>572.20000000000005</c:v>
                </c:pt>
                <c:pt idx="2371">
                  <c:v>572</c:v>
                </c:pt>
                <c:pt idx="2372">
                  <c:v>572.20000000000005</c:v>
                </c:pt>
                <c:pt idx="2373">
                  <c:v>572</c:v>
                </c:pt>
                <c:pt idx="2374">
                  <c:v>572</c:v>
                </c:pt>
                <c:pt idx="2375">
                  <c:v>572.4</c:v>
                </c:pt>
                <c:pt idx="2376">
                  <c:v>572.20000000000005</c:v>
                </c:pt>
                <c:pt idx="2377">
                  <c:v>572</c:v>
                </c:pt>
                <c:pt idx="2378">
                  <c:v>572</c:v>
                </c:pt>
                <c:pt idx="2379">
                  <c:v>572.20000000000005</c:v>
                </c:pt>
                <c:pt idx="2380">
                  <c:v>572.20000000000005</c:v>
                </c:pt>
                <c:pt idx="2381">
                  <c:v>572.20000000000005</c:v>
                </c:pt>
                <c:pt idx="2382">
                  <c:v>572</c:v>
                </c:pt>
                <c:pt idx="2383">
                  <c:v>572.20000000000005</c:v>
                </c:pt>
                <c:pt idx="2384">
                  <c:v>572</c:v>
                </c:pt>
                <c:pt idx="2385">
                  <c:v>572.20000000000005</c:v>
                </c:pt>
                <c:pt idx="2386">
                  <c:v>572</c:v>
                </c:pt>
                <c:pt idx="2387">
                  <c:v>572</c:v>
                </c:pt>
                <c:pt idx="2388">
                  <c:v>572.20000000000005</c:v>
                </c:pt>
                <c:pt idx="2389">
                  <c:v>572</c:v>
                </c:pt>
                <c:pt idx="2390">
                  <c:v>572.20000000000005</c:v>
                </c:pt>
                <c:pt idx="2391">
                  <c:v>572</c:v>
                </c:pt>
                <c:pt idx="2392">
                  <c:v>572.20000000000005</c:v>
                </c:pt>
                <c:pt idx="2393">
                  <c:v>572.20000000000005</c:v>
                </c:pt>
                <c:pt idx="2394">
                  <c:v>572.20000000000005</c:v>
                </c:pt>
                <c:pt idx="2395">
                  <c:v>572.20000000000005</c:v>
                </c:pt>
                <c:pt idx="2396">
                  <c:v>572.20000000000005</c:v>
                </c:pt>
                <c:pt idx="2397">
                  <c:v>572.20000000000005</c:v>
                </c:pt>
                <c:pt idx="2398">
                  <c:v>572.20000000000005</c:v>
                </c:pt>
                <c:pt idx="2399">
                  <c:v>572.20000000000005</c:v>
                </c:pt>
                <c:pt idx="2400">
                  <c:v>572</c:v>
                </c:pt>
                <c:pt idx="2401">
                  <c:v>572.20000000000005</c:v>
                </c:pt>
                <c:pt idx="2402">
                  <c:v>572</c:v>
                </c:pt>
                <c:pt idx="2403">
                  <c:v>572.20000000000005</c:v>
                </c:pt>
                <c:pt idx="2404">
                  <c:v>572.20000000000005</c:v>
                </c:pt>
                <c:pt idx="2405">
                  <c:v>572.20000000000005</c:v>
                </c:pt>
                <c:pt idx="2406">
                  <c:v>572.20000000000005</c:v>
                </c:pt>
                <c:pt idx="2407">
                  <c:v>572</c:v>
                </c:pt>
                <c:pt idx="2408">
                  <c:v>572</c:v>
                </c:pt>
                <c:pt idx="2409">
                  <c:v>572</c:v>
                </c:pt>
                <c:pt idx="2410">
                  <c:v>572</c:v>
                </c:pt>
                <c:pt idx="2411">
                  <c:v>572.20000000000005</c:v>
                </c:pt>
                <c:pt idx="2412">
                  <c:v>572</c:v>
                </c:pt>
                <c:pt idx="2413">
                  <c:v>572.20000000000005</c:v>
                </c:pt>
                <c:pt idx="2414">
                  <c:v>572</c:v>
                </c:pt>
                <c:pt idx="2415">
                  <c:v>572</c:v>
                </c:pt>
                <c:pt idx="2416">
                  <c:v>572</c:v>
                </c:pt>
                <c:pt idx="2417">
                  <c:v>572.20000000000005</c:v>
                </c:pt>
                <c:pt idx="2418">
                  <c:v>572.20000000000005</c:v>
                </c:pt>
                <c:pt idx="2419">
                  <c:v>572.20000000000005</c:v>
                </c:pt>
                <c:pt idx="2420">
                  <c:v>572.20000000000005</c:v>
                </c:pt>
                <c:pt idx="2421">
                  <c:v>572</c:v>
                </c:pt>
                <c:pt idx="2422">
                  <c:v>572</c:v>
                </c:pt>
                <c:pt idx="2423">
                  <c:v>572.20000000000005</c:v>
                </c:pt>
                <c:pt idx="2424">
                  <c:v>572.20000000000005</c:v>
                </c:pt>
                <c:pt idx="2425">
                  <c:v>572</c:v>
                </c:pt>
                <c:pt idx="2426">
                  <c:v>572.20000000000005</c:v>
                </c:pt>
                <c:pt idx="2427">
                  <c:v>572.20000000000005</c:v>
                </c:pt>
                <c:pt idx="2428">
                  <c:v>572.20000000000005</c:v>
                </c:pt>
                <c:pt idx="2429">
                  <c:v>572</c:v>
                </c:pt>
                <c:pt idx="2430">
                  <c:v>572</c:v>
                </c:pt>
                <c:pt idx="2431">
                  <c:v>572</c:v>
                </c:pt>
                <c:pt idx="2432">
                  <c:v>572.20000000000005</c:v>
                </c:pt>
                <c:pt idx="2433">
                  <c:v>572.20000000000005</c:v>
                </c:pt>
                <c:pt idx="2434">
                  <c:v>572.20000000000005</c:v>
                </c:pt>
                <c:pt idx="2435">
                  <c:v>572</c:v>
                </c:pt>
                <c:pt idx="2436">
                  <c:v>572.20000000000005</c:v>
                </c:pt>
                <c:pt idx="2437">
                  <c:v>572.20000000000005</c:v>
                </c:pt>
                <c:pt idx="2438">
                  <c:v>572.20000000000005</c:v>
                </c:pt>
                <c:pt idx="2439">
                  <c:v>572.20000000000005</c:v>
                </c:pt>
                <c:pt idx="2440">
                  <c:v>572.20000000000005</c:v>
                </c:pt>
                <c:pt idx="2441">
                  <c:v>572.20000000000005</c:v>
                </c:pt>
                <c:pt idx="2442">
                  <c:v>572.20000000000005</c:v>
                </c:pt>
                <c:pt idx="2443">
                  <c:v>572.20000000000005</c:v>
                </c:pt>
                <c:pt idx="2444">
                  <c:v>572.20000000000005</c:v>
                </c:pt>
                <c:pt idx="2445">
                  <c:v>572</c:v>
                </c:pt>
                <c:pt idx="2446">
                  <c:v>572</c:v>
                </c:pt>
                <c:pt idx="2447">
                  <c:v>572.20000000000005</c:v>
                </c:pt>
                <c:pt idx="2448">
                  <c:v>572.20000000000005</c:v>
                </c:pt>
                <c:pt idx="2449">
                  <c:v>572</c:v>
                </c:pt>
                <c:pt idx="2450">
                  <c:v>572.20000000000005</c:v>
                </c:pt>
                <c:pt idx="2451">
                  <c:v>572.20000000000005</c:v>
                </c:pt>
                <c:pt idx="2452">
                  <c:v>572.20000000000005</c:v>
                </c:pt>
                <c:pt idx="2453">
                  <c:v>572.20000000000005</c:v>
                </c:pt>
                <c:pt idx="2454">
                  <c:v>572.20000000000005</c:v>
                </c:pt>
                <c:pt idx="2455">
                  <c:v>572</c:v>
                </c:pt>
                <c:pt idx="2456">
                  <c:v>572</c:v>
                </c:pt>
                <c:pt idx="2457">
                  <c:v>572</c:v>
                </c:pt>
                <c:pt idx="2458">
                  <c:v>572.20000000000005</c:v>
                </c:pt>
                <c:pt idx="2459">
                  <c:v>572.4</c:v>
                </c:pt>
                <c:pt idx="2460">
                  <c:v>572.20000000000005</c:v>
                </c:pt>
                <c:pt idx="2461">
                  <c:v>572</c:v>
                </c:pt>
                <c:pt idx="2462">
                  <c:v>572</c:v>
                </c:pt>
                <c:pt idx="2463">
                  <c:v>572.20000000000005</c:v>
                </c:pt>
                <c:pt idx="2464">
                  <c:v>572.20000000000005</c:v>
                </c:pt>
                <c:pt idx="2465">
                  <c:v>572</c:v>
                </c:pt>
                <c:pt idx="2466">
                  <c:v>572</c:v>
                </c:pt>
                <c:pt idx="2467">
                  <c:v>572</c:v>
                </c:pt>
                <c:pt idx="2468">
                  <c:v>572.20000000000005</c:v>
                </c:pt>
                <c:pt idx="2469">
                  <c:v>572</c:v>
                </c:pt>
                <c:pt idx="2470">
                  <c:v>572.20000000000005</c:v>
                </c:pt>
                <c:pt idx="2471">
                  <c:v>572</c:v>
                </c:pt>
                <c:pt idx="2472">
                  <c:v>572.20000000000005</c:v>
                </c:pt>
                <c:pt idx="2473">
                  <c:v>572.20000000000005</c:v>
                </c:pt>
                <c:pt idx="2474">
                  <c:v>572.20000000000005</c:v>
                </c:pt>
                <c:pt idx="2475">
                  <c:v>572</c:v>
                </c:pt>
                <c:pt idx="2476">
                  <c:v>572.20000000000005</c:v>
                </c:pt>
                <c:pt idx="2477">
                  <c:v>572.20000000000005</c:v>
                </c:pt>
                <c:pt idx="2478">
                  <c:v>572.20000000000005</c:v>
                </c:pt>
                <c:pt idx="2479">
                  <c:v>572</c:v>
                </c:pt>
                <c:pt idx="2480">
                  <c:v>572.20000000000005</c:v>
                </c:pt>
                <c:pt idx="2481">
                  <c:v>572</c:v>
                </c:pt>
                <c:pt idx="2482">
                  <c:v>572.20000000000005</c:v>
                </c:pt>
                <c:pt idx="2483">
                  <c:v>572.20000000000005</c:v>
                </c:pt>
                <c:pt idx="2484">
                  <c:v>572.20000000000005</c:v>
                </c:pt>
                <c:pt idx="2485">
                  <c:v>572.20000000000005</c:v>
                </c:pt>
                <c:pt idx="2486">
                  <c:v>572.20000000000005</c:v>
                </c:pt>
                <c:pt idx="2487">
                  <c:v>572</c:v>
                </c:pt>
                <c:pt idx="2488">
                  <c:v>572.20000000000005</c:v>
                </c:pt>
                <c:pt idx="2489">
                  <c:v>572.20000000000005</c:v>
                </c:pt>
                <c:pt idx="2490">
                  <c:v>572.20000000000005</c:v>
                </c:pt>
                <c:pt idx="2491">
                  <c:v>572</c:v>
                </c:pt>
                <c:pt idx="2492">
                  <c:v>572</c:v>
                </c:pt>
                <c:pt idx="2493">
                  <c:v>572</c:v>
                </c:pt>
                <c:pt idx="2494">
                  <c:v>572</c:v>
                </c:pt>
                <c:pt idx="2495">
                  <c:v>572</c:v>
                </c:pt>
                <c:pt idx="2496">
                  <c:v>572.20000000000005</c:v>
                </c:pt>
                <c:pt idx="2497">
                  <c:v>572</c:v>
                </c:pt>
                <c:pt idx="2498">
                  <c:v>572</c:v>
                </c:pt>
                <c:pt idx="2499">
                  <c:v>572.20000000000005</c:v>
                </c:pt>
                <c:pt idx="2500">
                  <c:v>572.20000000000005</c:v>
                </c:pt>
                <c:pt idx="2501">
                  <c:v>572</c:v>
                </c:pt>
                <c:pt idx="2502">
                  <c:v>572.20000000000005</c:v>
                </c:pt>
                <c:pt idx="2503">
                  <c:v>572.20000000000005</c:v>
                </c:pt>
                <c:pt idx="2504">
                  <c:v>572.20000000000005</c:v>
                </c:pt>
                <c:pt idx="2505">
                  <c:v>572.20000000000005</c:v>
                </c:pt>
                <c:pt idx="2506">
                  <c:v>572</c:v>
                </c:pt>
                <c:pt idx="2507">
                  <c:v>572</c:v>
                </c:pt>
                <c:pt idx="2508">
                  <c:v>572</c:v>
                </c:pt>
                <c:pt idx="2509">
                  <c:v>572</c:v>
                </c:pt>
                <c:pt idx="2510">
                  <c:v>572.20000000000005</c:v>
                </c:pt>
                <c:pt idx="2511">
                  <c:v>572</c:v>
                </c:pt>
                <c:pt idx="2512">
                  <c:v>572</c:v>
                </c:pt>
                <c:pt idx="2513">
                  <c:v>572</c:v>
                </c:pt>
                <c:pt idx="2514">
                  <c:v>572.20000000000005</c:v>
                </c:pt>
                <c:pt idx="2515">
                  <c:v>572.20000000000005</c:v>
                </c:pt>
                <c:pt idx="2516">
                  <c:v>572.20000000000005</c:v>
                </c:pt>
                <c:pt idx="2517">
                  <c:v>572.20000000000005</c:v>
                </c:pt>
                <c:pt idx="2518">
                  <c:v>572.20000000000005</c:v>
                </c:pt>
                <c:pt idx="2519">
                  <c:v>572</c:v>
                </c:pt>
                <c:pt idx="2520">
                  <c:v>572.20000000000005</c:v>
                </c:pt>
                <c:pt idx="2521">
                  <c:v>572</c:v>
                </c:pt>
                <c:pt idx="2522">
                  <c:v>572.20000000000005</c:v>
                </c:pt>
                <c:pt idx="2523">
                  <c:v>572</c:v>
                </c:pt>
                <c:pt idx="2524">
                  <c:v>572</c:v>
                </c:pt>
                <c:pt idx="2525">
                  <c:v>572.20000000000005</c:v>
                </c:pt>
                <c:pt idx="2526">
                  <c:v>572</c:v>
                </c:pt>
                <c:pt idx="2527">
                  <c:v>572</c:v>
                </c:pt>
                <c:pt idx="2528">
                  <c:v>572.20000000000005</c:v>
                </c:pt>
                <c:pt idx="2529">
                  <c:v>572.20000000000005</c:v>
                </c:pt>
                <c:pt idx="2530">
                  <c:v>572</c:v>
                </c:pt>
                <c:pt idx="2531">
                  <c:v>572.20000000000005</c:v>
                </c:pt>
                <c:pt idx="2532">
                  <c:v>572.20000000000005</c:v>
                </c:pt>
                <c:pt idx="2533">
                  <c:v>572</c:v>
                </c:pt>
                <c:pt idx="2534">
                  <c:v>572.20000000000005</c:v>
                </c:pt>
                <c:pt idx="2535">
                  <c:v>572.20000000000005</c:v>
                </c:pt>
                <c:pt idx="2536">
                  <c:v>572</c:v>
                </c:pt>
                <c:pt idx="2537">
                  <c:v>572</c:v>
                </c:pt>
                <c:pt idx="2538">
                  <c:v>572</c:v>
                </c:pt>
                <c:pt idx="2539">
                  <c:v>572</c:v>
                </c:pt>
                <c:pt idx="2540">
                  <c:v>572.20000000000005</c:v>
                </c:pt>
                <c:pt idx="2541">
                  <c:v>572.20000000000005</c:v>
                </c:pt>
                <c:pt idx="2542">
                  <c:v>572.20000000000005</c:v>
                </c:pt>
                <c:pt idx="2543">
                  <c:v>572.20000000000005</c:v>
                </c:pt>
                <c:pt idx="2544">
                  <c:v>572.20000000000005</c:v>
                </c:pt>
                <c:pt idx="2545">
                  <c:v>572.20000000000005</c:v>
                </c:pt>
                <c:pt idx="2546">
                  <c:v>572.20000000000005</c:v>
                </c:pt>
                <c:pt idx="2547">
                  <c:v>572.20000000000005</c:v>
                </c:pt>
                <c:pt idx="2548">
                  <c:v>572.20000000000005</c:v>
                </c:pt>
                <c:pt idx="2549">
                  <c:v>572</c:v>
                </c:pt>
                <c:pt idx="2550">
                  <c:v>572</c:v>
                </c:pt>
                <c:pt idx="2551">
                  <c:v>572.20000000000005</c:v>
                </c:pt>
                <c:pt idx="2552">
                  <c:v>572.20000000000005</c:v>
                </c:pt>
                <c:pt idx="2553">
                  <c:v>572.20000000000005</c:v>
                </c:pt>
                <c:pt idx="2554">
                  <c:v>572</c:v>
                </c:pt>
                <c:pt idx="2555">
                  <c:v>572</c:v>
                </c:pt>
                <c:pt idx="2556">
                  <c:v>572.20000000000005</c:v>
                </c:pt>
                <c:pt idx="2557">
                  <c:v>572.20000000000005</c:v>
                </c:pt>
                <c:pt idx="2558">
                  <c:v>572.20000000000005</c:v>
                </c:pt>
                <c:pt idx="2559">
                  <c:v>572.20000000000005</c:v>
                </c:pt>
                <c:pt idx="2560">
                  <c:v>572.20000000000005</c:v>
                </c:pt>
                <c:pt idx="2561">
                  <c:v>572.20000000000005</c:v>
                </c:pt>
                <c:pt idx="2562">
                  <c:v>572.20000000000005</c:v>
                </c:pt>
                <c:pt idx="2563">
                  <c:v>572.20000000000005</c:v>
                </c:pt>
                <c:pt idx="2564">
                  <c:v>572</c:v>
                </c:pt>
                <c:pt idx="2565">
                  <c:v>572.20000000000005</c:v>
                </c:pt>
                <c:pt idx="2566">
                  <c:v>572.20000000000005</c:v>
                </c:pt>
                <c:pt idx="2567">
                  <c:v>572.20000000000005</c:v>
                </c:pt>
                <c:pt idx="2568">
                  <c:v>572.20000000000005</c:v>
                </c:pt>
                <c:pt idx="2569">
                  <c:v>572</c:v>
                </c:pt>
                <c:pt idx="2570">
                  <c:v>572</c:v>
                </c:pt>
                <c:pt idx="2571">
                  <c:v>572.20000000000005</c:v>
                </c:pt>
                <c:pt idx="2572">
                  <c:v>572.20000000000005</c:v>
                </c:pt>
                <c:pt idx="2573">
                  <c:v>572.20000000000005</c:v>
                </c:pt>
                <c:pt idx="2574">
                  <c:v>572</c:v>
                </c:pt>
                <c:pt idx="2575">
                  <c:v>572.20000000000005</c:v>
                </c:pt>
                <c:pt idx="2576">
                  <c:v>572.20000000000005</c:v>
                </c:pt>
                <c:pt idx="2577">
                  <c:v>572.20000000000005</c:v>
                </c:pt>
                <c:pt idx="2578">
                  <c:v>572</c:v>
                </c:pt>
                <c:pt idx="2579">
                  <c:v>572</c:v>
                </c:pt>
                <c:pt idx="2580">
                  <c:v>572</c:v>
                </c:pt>
                <c:pt idx="2581">
                  <c:v>572</c:v>
                </c:pt>
                <c:pt idx="2582">
                  <c:v>572</c:v>
                </c:pt>
                <c:pt idx="2583">
                  <c:v>572</c:v>
                </c:pt>
                <c:pt idx="2584">
                  <c:v>572.20000000000005</c:v>
                </c:pt>
                <c:pt idx="2585">
                  <c:v>572</c:v>
                </c:pt>
                <c:pt idx="2586">
                  <c:v>572</c:v>
                </c:pt>
                <c:pt idx="2587">
                  <c:v>572</c:v>
                </c:pt>
                <c:pt idx="2588">
                  <c:v>572</c:v>
                </c:pt>
                <c:pt idx="2589">
                  <c:v>572</c:v>
                </c:pt>
                <c:pt idx="2590">
                  <c:v>572</c:v>
                </c:pt>
                <c:pt idx="2591">
                  <c:v>572</c:v>
                </c:pt>
                <c:pt idx="2592">
                  <c:v>572</c:v>
                </c:pt>
                <c:pt idx="2593">
                  <c:v>572</c:v>
                </c:pt>
                <c:pt idx="2594">
                  <c:v>572</c:v>
                </c:pt>
                <c:pt idx="2595">
                  <c:v>572.20000000000005</c:v>
                </c:pt>
                <c:pt idx="2596">
                  <c:v>572.20000000000005</c:v>
                </c:pt>
                <c:pt idx="2597">
                  <c:v>572</c:v>
                </c:pt>
                <c:pt idx="2598">
                  <c:v>572</c:v>
                </c:pt>
                <c:pt idx="2599">
                  <c:v>572</c:v>
                </c:pt>
                <c:pt idx="2600">
                  <c:v>572.20000000000005</c:v>
                </c:pt>
                <c:pt idx="2601">
                  <c:v>572.20000000000005</c:v>
                </c:pt>
                <c:pt idx="2602">
                  <c:v>572</c:v>
                </c:pt>
                <c:pt idx="2603">
                  <c:v>572</c:v>
                </c:pt>
                <c:pt idx="2604">
                  <c:v>572.20000000000005</c:v>
                </c:pt>
                <c:pt idx="2605">
                  <c:v>572.20000000000005</c:v>
                </c:pt>
                <c:pt idx="2606">
                  <c:v>572.20000000000005</c:v>
                </c:pt>
                <c:pt idx="2607">
                  <c:v>572</c:v>
                </c:pt>
                <c:pt idx="2608">
                  <c:v>572.20000000000005</c:v>
                </c:pt>
                <c:pt idx="2609">
                  <c:v>572.20000000000005</c:v>
                </c:pt>
                <c:pt idx="2610">
                  <c:v>572.20000000000005</c:v>
                </c:pt>
                <c:pt idx="2611">
                  <c:v>572</c:v>
                </c:pt>
                <c:pt idx="2612">
                  <c:v>572.20000000000005</c:v>
                </c:pt>
                <c:pt idx="2613">
                  <c:v>572</c:v>
                </c:pt>
                <c:pt idx="2614">
                  <c:v>572.20000000000005</c:v>
                </c:pt>
                <c:pt idx="2615">
                  <c:v>572</c:v>
                </c:pt>
                <c:pt idx="2616">
                  <c:v>572</c:v>
                </c:pt>
                <c:pt idx="2617">
                  <c:v>572.20000000000005</c:v>
                </c:pt>
                <c:pt idx="2618">
                  <c:v>572.20000000000005</c:v>
                </c:pt>
                <c:pt idx="2619">
                  <c:v>572.20000000000005</c:v>
                </c:pt>
                <c:pt idx="2620">
                  <c:v>572.20000000000005</c:v>
                </c:pt>
                <c:pt idx="2621">
                  <c:v>572.20000000000005</c:v>
                </c:pt>
                <c:pt idx="2622">
                  <c:v>572</c:v>
                </c:pt>
                <c:pt idx="2623">
                  <c:v>572.20000000000005</c:v>
                </c:pt>
                <c:pt idx="2624">
                  <c:v>572.20000000000005</c:v>
                </c:pt>
                <c:pt idx="2625">
                  <c:v>572.20000000000005</c:v>
                </c:pt>
                <c:pt idx="2626">
                  <c:v>572.20000000000005</c:v>
                </c:pt>
                <c:pt idx="2627">
                  <c:v>572.20000000000005</c:v>
                </c:pt>
                <c:pt idx="2628">
                  <c:v>572</c:v>
                </c:pt>
                <c:pt idx="2629">
                  <c:v>572</c:v>
                </c:pt>
                <c:pt idx="2630">
                  <c:v>572</c:v>
                </c:pt>
                <c:pt idx="2631">
                  <c:v>572</c:v>
                </c:pt>
                <c:pt idx="2632">
                  <c:v>572</c:v>
                </c:pt>
                <c:pt idx="2633">
                  <c:v>572</c:v>
                </c:pt>
                <c:pt idx="2634">
                  <c:v>572.20000000000005</c:v>
                </c:pt>
                <c:pt idx="2635">
                  <c:v>572.20000000000005</c:v>
                </c:pt>
                <c:pt idx="2636">
                  <c:v>572.20000000000005</c:v>
                </c:pt>
                <c:pt idx="2637">
                  <c:v>572</c:v>
                </c:pt>
                <c:pt idx="2638">
                  <c:v>572.20000000000005</c:v>
                </c:pt>
                <c:pt idx="2639">
                  <c:v>572.20000000000005</c:v>
                </c:pt>
                <c:pt idx="2640">
                  <c:v>572</c:v>
                </c:pt>
                <c:pt idx="2641">
                  <c:v>572.20000000000005</c:v>
                </c:pt>
                <c:pt idx="2642">
                  <c:v>572</c:v>
                </c:pt>
                <c:pt idx="2643">
                  <c:v>572</c:v>
                </c:pt>
                <c:pt idx="2644">
                  <c:v>572.20000000000005</c:v>
                </c:pt>
                <c:pt idx="2645">
                  <c:v>572.20000000000005</c:v>
                </c:pt>
                <c:pt idx="2646">
                  <c:v>572.20000000000005</c:v>
                </c:pt>
                <c:pt idx="2647">
                  <c:v>572.20000000000005</c:v>
                </c:pt>
                <c:pt idx="2648">
                  <c:v>572</c:v>
                </c:pt>
                <c:pt idx="2649">
                  <c:v>572</c:v>
                </c:pt>
                <c:pt idx="2650">
                  <c:v>572.20000000000005</c:v>
                </c:pt>
                <c:pt idx="2651">
                  <c:v>572</c:v>
                </c:pt>
                <c:pt idx="2652">
                  <c:v>572.20000000000005</c:v>
                </c:pt>
                <c:pt idx="2653">
                  <c:v>572</c:v>
                </c:pt>
                <c:pt idx="2654">
                  <c:v>572</c:v>
                </c:pt>
                <c:pt idx="2655">
                  <c:v>572</c:v>
                </c:pt>
                <c:pt idx="2656">
                  <c:v>572.20000000000005</c:v>
                </c:pt>
                <c:pt idx="2657">
                  <c:v>572.20000000000005</c:v>
                </c:pt>
                <c:pt idx="2658">
                  <c:v>572.20000000000005</c:v>
                </c:pt>
                <c:pt idx="2659">
                  <c:v>572.20000000000005</c:v>
                </c:pt>
                <c:pt idx="2660">
                  <c:v>572</c:v>
                </c:pt>
                <c:pt idx="2661">
                  <c:v>572</c:v>
                </c:pt>
                <c:pt idx="2662">
                  <c:v>572</c:v>
                </c:pt>
                <c:pt idx="2663">
                  <c:v>572.20000000000005</c:v>
                </c:pt>
                <c:pt idx="2664">
                  <c:v>572.20000000000005</c:v>
                </c:pt>
                <c:pt idx="2665">
                  <c:v>572.20000000000005</c:v>
                </c:pt>
                <c:pt idx="2666">
                  <c:v>572</c:v>
                </c:pt>
                <c:pt idx="2667">
                  <c:v>572.20000000000005</c:v>
                </c:pt>
                <c:pt idx="2668">
                  <c:v>572.20000000000005</c:v>
                </c:pt>
                <c:pt idx="2669">
                  <c:v>572</c:v>
                </c:pt>
                <c:pt idx="2670">
                  <c:v>572</c:v>
                </c:pt>
                <c:pt idx="2671">
                  <c:v>572.20000000000005</c:v>
                </c:pt>
                <c:pt idx="2672">
                  <c:v>572.20000000000005</c:v>
                </c:pt>
                <c:pt idx="2673">
                  <c:v>572.20000000000005</c:v>
                </c:pt>
                <c:pt idx="2674">
                  <c:v>572.20000000000005</c:v>
                </c:pt>
                <c:pt idx="2675">
                  <c:v>572</c:v>
                </c:pt>
                <c:pt idx="2676">
                  <c:v>572</c:v>
                </c:pt>
                <c:pt idx="2677">
                  <c:v>572.20000000000005</c:v>
                </c:pt>
                <c:pt idx="2678">
                  <c:v>572</c:v>
                </c:pt>
                <c:pt idx="2679">
                  <c:v>572</c:v>
                </c:pt>
                <c:pt idx="2680">
                  <c:v>572.20000000000005</c:v>
                </c:pt>
                <c:pt idx="2681">
                  <c:v>572</c:v>
                </c:pt>
                <c:pt idx="2682">
                  <c:v>572.20000000000005</c:v>
                </c:pt>
                <c:pt idx="2683">
                  <c:v>572.20000000000005</c:v>
                </c:pt>
                <c:pt idx="2684">
                  <c:v>572</c:v>
                </c:pt>
                <c:pt idx="2685">
                  <c:v>572</c:v>
                </c:pt>
                <c:pt idx="2686">
                  <c:v>572</c:v>
                </c:pt>
                <c:pt idx="2687">
                  <c:v>572</c:v>
                </c:pt>
                <c:pt idx="2688">
                  <c:v>572.20000000000005</c:v>
                </c:pt>
                <c:pt idx="2689">
                  <c:v>572</c:v>
                </c:pt>
                <c:pt idx="2690">
                  <c:v>572.20000000000005</c:v>
                </c:pt>
                <c:pt idx="2691">
                  <c:v>572.20000000000005</c:v>
                </c:pt>
                <c:pt idx="2692">
                  <c:v>572.20000000000005</c:v>
                </c:pt>
                <c:pt idx="2693">
                  <c:v>572.20000000000005</c:v>
                </c:pt>
                <c:pt idx="2694">
                  <c:v>572</c:v>
                </c:pt>
                <c:pt idx="2695">
                  <c:v>572</c:v>
                </c:pt>
                <c:pt idx="2696">
                  <c:v>572.20000000000005</c:v>
                </c:pt>
                <c:pt idx="2697">
                  <c:v>572</c:v>
                </c:pt>
                <c:pt idx="2698">
                  <c:v>572</c:v>
                </c:pt>
                <c:pt idx="2699">
                  <c:v>572.20000000000005</c:v>
                </c:pt>
                <c:pt idx="2700">
                  <c:v>572</c:v>
                </c:pt>
                <c:pt idx="2701">
                  <c:v>572</c:v>
                </c:pt>
                <c:pt idx="2702">
                  <c:v>572.20000000000005</c:v>
                </c:pt>
                <c:pt idx="2703">
                  <c:v>572.20000000000005</c:v>
                </c:pt>
                <c:pt idx="2704">
                  <c:v>572.20000000000005</c:v>
                </c:pt>
                <c:pt idx="2705">
                  <c:v>572.20000000000005</c:v>
                </c:pt>
                <c:pt idx="2706">
                  <c:v>572</c:v>
                </c:pt>
                <c:pt idx="2707">
                  <c:v>572.20000000000005</c:v>
                </c:pt>
                <c:pt idx="2708">
                  <c:v>572.20000000000005</c:v>
                </c:pt>
                <c:pt idx="2709">
                  <c:v>572</c:v>
                </c:pt>
                <c:pt idx="2710">
                  <c:v>572</c:v>
                </c:pt>
                <c:pt idx="2711">
                  <c:v>572</c:v>
                </c:pt>
                <c:pt idx="2712">
                  <c:v>572.20000000000005</c:v>
                </c:pt>
                <c:pt idx="2713">
                  <c:v>572.20000000000005</c:v>
                </c:pt>
                <c:pt idx="2714">
                  <c:v>572</c:v>
                </c:pt>
                <c:pt idx="2715">
                  <c:v>572.20000000000005</c:v>
                </c:pt>
                <c:pt idx="2716">
                  <c:v>572</c:v>
                </c:pt>
                <c:pt idx="2717">
                  <c:v>572</c:v>
                </c:pt>
                <c:pt idx="2718">
                  <c:v>572.20000000000005</c:v>
                </c:pt>
                <c:pt idx="2719">
                  <c:v>572</c:v>
                </c:pt>
                <c:pt idx="2720">
                  <c:v>572</c:v>
                </c:pt>
                <c:pt idx="2721">
                  <c:v>572</c:v>
                </c:pt>
                <c:pt idx="2722">
                  <c:v>572.20000000000005</c:v>
                </c:pt>
                <c:pt idx="2723">
                  <c:v>572.20000000000005</c:v>
                </c:pt>
                <c:pt idx="2724">
                  <c:v>572</c:v>
                </c:pt>
                <c:pt idx="2725">
                  <c:v>572.20000000000005</c:v>
                </c:pt>
                <c:pt idx="2726">
                  <c:v>572.20000000000005</c:v>
                </c:pt>
                <c:pt idx="2727">
                  <c:v>572.20000000000005</c:v>
                </c:pt>
                <c:pt idx="2728">
                  <c:v>572</c:v>
                </c:pt>
                <c:pt idx="2729">
                  <c:v>572</c:v>
                </c:pt>
                <c:pt idx="2730">
                  <c:v>572.20000000000005</c:v>
                </c:pt>
                <c:pt idx="2731">
                  <c:v>572.20000000000005</c:v>
                </c:pt>
                <c:pt idx="2732">
                  <c:v>572.20000000000005</c:v>
                </c:pt>
                <c:pt idx="2733">
                  <c:v>572.20000000000005</c:v>
                </c:pt>
                <c:pt idx="2734">
                  <c:v>572.20000000000005</c:v>
                </c:pt>
                <c:pt idx="2735">
                  <c:v>572.20000000000005</c:v>
                </c:pt>
                <c:pt idx="2736">
                  <c:v>572</c:v>
                </c:pt>
                <c:pt idx="2737">
                  <c:v>572</c:v>
                </c:pt>
                <c:pt idx="2738">
                  <c:v>572.20000000000005</c:v>
                </c:pt>
                <c:pt idx="2739">
                  <c:v>572</c:v>
                </c:pt>
                <c:pt idx="2740">
                  <c:v>572.20000000000005</c:v>
                </c:pt>
                <c:pt idx="2741">
                  <c:v>572.20000000000005</c:v>
                </c:pt>
                <c:pt idx="2742">
                  <c:v>572.20000000000005</c:v>
                </c:pt>
                <c:pt idx="2743">
                  <c:v>572</c:v>
                </c:pt>
                <c:pt idx="2744">
                  <c:v>572</c:v>
                </c:pt>
                <c:pt idx="2745">
                  <c:v>572.20000000000005</c:v>
                </c:pt>
                <c:pt idx="2746">
                  <c:v>572.20000000000005</c:v>
                </c:pt>
                <c:pt idx="2747">
                  <c:v>572</c:v>
                </c:pt>
                <c:pt idx="2748">
                  <c:v>572</c:v>
                </c:pt>
                <c:pt idx="2749">
                  <c:v>572.20000000000005</c:v>
                </c:pt>
                <c:pt idx="2750">
                  <c:v>572.20000000000005</c:v>
                </c:pt>
                <c:pt idx="2751">
                  <c:v>572</c:v>
                </c:pt>
                <c:pt idx="2752">
                  <c:v>572</c:v>
                </c:pt>
                <c:pt idx="2753">
                  <c:v>572</c:v>
                </c:pt>
                <c:pt idx="2754">
                  <c:v>572.20000000000005</c:v>
                </c:pt>
                <c:pt idx="2755">
                  <c:v>572.20000000000005</c:v>
                </c:pt>
                <c:pt idx="2756">
                  <c:v>572.20000000000005</c:v>
                </c:pt>
                <c:pt idx="2757">
                  <c:v>572</c:v>
                </c:pt>
                <c:pt idx="2758">
                  <c:v>572.20000000000005</c:v>
                </c:pt>
                <c:pt idx="2759">
                  <c:v>572.20000000000005</c:v>
                </c:pt>
                <c:pt idx="2760">
                  <c:v>572</c:v>
                </c:pt>
                <c:pt idx="2761">
                  <c:v>572.20000000000005</c:v>
                </c:pt>
                <c:pt idx="2762">
                  <c:v>572.20000000000005</c:v>
                </c:pt>
                <c:pt idx="2763">
                  <c:v>572.20000000000005</c:v>
                </c:pt>
                <c:pt idx="2764">
                  <c:v>572.20000000000005</c:v>
                </c:pt>
                <c:pt idx="2765">
                  <c:v>572.20000000000005</c:v>
                </c:pt>
                <c:pt idx="2766">
                  <c:v>572.20000000000005</c:v>
                </c:pt>
                <c:pt idx="2767">
                  <c:v>572</c:v>
                </c:pt>
                <c:pt idx="2768">
                  <c:v>572.20000000000005</c:v>
                </c:pt>
                <c:pt idx="2769">
                  <c:v>572.20000000000005</c:v>
                </c:pt>
                <c:pt idx="2770">
                  <c:v>572.20000000000005</c:v>
                </c:pt>
                <c:pt idx="2771">
                  <c:v>572</c:v>
                </c:pt>
                <c:pt idx="2772">
                  <c:v>572.20000000000005</c:v>
                </c:pt>
                <c:pt idx="2773">
                  <c:v>572.20000000000005</c:v>
                </c:pt>
                <c:pt idx="2774">
                  <c:v>572</c:v>
                </c:pt>
                <c:pt idx="2775">
                  <c:v>572.20000000000005</c:v>
                </c:pt>
                <c:pt idx="2776">
                  <c:v>572</c:v>
                </c:pt>
                <c:pt idx="2777">
                  <c:v>572.20000000000005</c:v>
                </c:pt>
                <c:pt idx="2778">
                  <c:v>572.20000000000005</c:v>
                </c:pt>
                <c:pt idx="2779">
                  <c:v>572.20000000000005</c:v>
                </c:pt>
                <c:pt idx="2780">
                  <c:v>572.20000000000005</c:v>
                </c:pt>
                <c:pt idx="2781">
                  <c:v>572.20000000000005</c:v>
                </c:pt>
                <c:pt idx="2782">
                  <c:v>572</c:v>
                </c:pt>
                <c:pt idx="2783">
                  <c:v>572.20000000000005</c:v>
                </c:pt>
                <c:pt idx="2784">
                  <c:v>572</c:v>
                </c:pt>
                <c:pt idx="2785">
                  <c:v>572</c:v>
                </c:pt>
                <c:pt idx="2786">
                  <c:v>572.20000000000005</c:v>
                </c:pt>
                <c:pt idx="2787">
                  <c:v>572</c:v>
                </c:pt>
                <c:pt idx="2788">
                  <c:v>572.20000000000005</c:v>
                </c:pt>
                <c:pt idx="2789">
                  <c:v>572</c:v>
                </c:pt>
                <c:pt idx="2790">
                  <c:v>572.20000000000005</c:v>
                </c:pt>
                <c:pt idx="2791">
                  <c:v>572.20000000000005</c:v>
                </c:pt>
                <c:pt idx="2792">
                  <c:v>572.20000000000005</c:v>
                </c:pt>
                <c:pt idx="2793">
                  <c:v>572.20000000000005</c:v>
                </c:pt>
                <c:pt idx="2794">
                  <c:v>572.4</c:v>
                </c:pt>
                <c:pt idx="2795">
                  <c:v>572</c:v>
                </c:pt>
                <c:pt idx="2796">
                  <c:v>572</c:v>
                </c:pt>
                <c:pt idx="2797">
                  <c:v>572.4</c:v>
                </c:pt>
                <c:pt idx="2798">
                  <c:v>572.20000000000005</c:v>
                </c:pt>
                <c:pt idx="2799">
                  <c:v>572.20000000000005</c:v>
                </c:pt>
                <c:pt idx="2800">
                  <c:v>572.20000000000005</c:v>
                </c:pt>
                <c:pt idx="2801">
                  <c:v>572.20000000000005</c:v>
                </c:pt>
                <c:pt idx="2802">
                  <c:v>572.20000000000005</c:v>
                </c:pt>
                <c:pt idx="2803">
                  <c:v>572.20000000000005</c:v>
                </c:pt>
                <c:pt idx="2804">
                  <c:v>572</c:v>
                </c:pt>
                <c:pt idx="2805">
                  <c:v>572.20000000000005</c:v>
                </c:pt>
                <c:pt idx="2806">
                  <c:v>572.20000000000005</c:v>
                </c:pt>
                <c:pt idx="2807">
                  <c:v>572.20000000000005</c:v>
                </c:pt>
                <c:pt idx="2808">
                  <c:v>572.20000000000005</c:v>
                </c:pt>
                <c:pt idx="2809">
                  <c:v>572.20000000000005</c:v>
                </c:pt>
                <c:pt idx="2810">
                  <c:v>572</c:v>
                </c:pt>
                <c:pt idx="2811">
                  <c:v>572.20000000000005</c:v>
                </c:pt>
                <c:pt idx="2812">
                  <c:v>572</c:v>
                </c:pt>
                <c:pt idx="2813">
                  <c:v>572.20000000000005</c:v>
                </c:pt>
                <c:pt idx="2814">
                  <c:v>572.20000000000005</c:v>
                </c:pt>
                <c:pt idx="2815">
                  <c:v>572.20000000000005</c:v>
                </c:pt>
                <c:pt idx="2816">
                  <c:v>572.20000000000005</c:v>
                </c:pt>
                <c:pt idx="2817">
                  <c:v>572.20000000000005</c:v>
                </c:pt>
                <c:pt idx="2818">
                  <c:v>572.20000000000005</c:v>
                </c:pt>
                <c:pt idx="2819">
                  <c:v>572.20000000000005</c:v>
                </c:pt>
                <c:pt idx="2820">
                  <c:v>572.20000000000005</c:v>
                </c:pt>
                <c:pt idx="2821">
                  <c:v>572</c:v>
                </c:pt>
                <c:pt idx="2822">
                  <c:v>572</c:v>
                </c:pt>
                <c:pt idx="2823">
                  <c:v>572.20000000000005</c:v>
                </c:pt>
                <c:pt idx="2824">
                  <c:v>572.20000000000005</c:v>
                </c:pt>
                <c:pt idx="2825">
                  <c:v>572.20000000000005</c:v>
                </c:pt>
                <c:pt idx="2826">
                  <c:v>572.20000000000005</c:v>
                </c:pt>
                <c:pt idx="2827">
                  <c:v>572.20000000000005</c:v>
                </c:pt>
                <c:pt idx="2828">
                  <c:v>572</c:v>
                </c:pt>
                <c:pt idx="2829">
                  <c:v>572.20000000000005</c:v>
                </c:pt>
                <c:pt idx="2830">
                  <c:v>572</c:v>
                </c:pt>
                <c:pt idx="2831">
                  <c:v>572.20000000000005</c:v>
                </c:pt>
                <c:pt idx="2832">
                  <c:v>572</c:v>
                </c:pt>
                <c:pt idx="2833">
                  <c:v>572</c:v>
                </c:pt>
                <c:pt idx="2834">
                  <c:v>572.20000000000005</c:v>
                </c:pt>
                <c:pt idx="2835">
                  <c:v>572.20000000000005</c:v>
                </c:pt>
                <c:pt idx="2836">
                  <c:v>572.20000000000005</c:v>
                </c:pt>
                <c:pt idx="2837">
                  <c:v>572</c:v>
                </c:pt>
                <c:pt idx="2838">
                  <c:v>572.20000000000005</c:v>
                </c:pt>
                <c:pt idx="2839">
                  <c:v>572.20000000000005</c:v>
                </c:pt>
                <c:pt idx="2840">
                  <c:v>572.20000000000005</c:v>
                </c:pt>
                <c:pt idx="2841">
                  <c:v>572.20000000000005</c:v>
                </c:pt>
                <c:pt idx="2842">
                  <c:v>572.20000000000005</c:v>
                </c:pt>
                <c:pt idx="2843">
                  <c:v>572.20000000000005</c:v>
                </c:pt>
                <c:pt idx="2844">
                  <c:v>572</c:v>
                </c:pt>
                <c:pt idx="2845">
                  <c:v>572.20000000000005</c:v>
                </c:pt>
                <c:pt idx="2846">
                  <c:v>572.20000000000005</c:v>
                </c:pt>
                <c:pt idx="2847">
                  <c:v>572</c:v>
                </c:pt>
                <c:pt idx="2848">
                  <c:v>572.20000000000005</c:v>
                </c:pt>
                <c:pt idx="2849">
                  <c:v>572.20000000000005</c:v>
                </c:pt>
                <c:pt idx="2850">
                  <c:v>572.20000000000005</c:v>
                </c:pt>
                <c:pt idx="2851">
                  <c:v>572.20000000000005</c:v>
                </c:pt>
                <c:pt idx="2852">
                  <c:v>572.20000000000005</c:v>
                </c:pt>
                <c:pt idx="2853">
                  <c:v>572.20000000000005</c:v>
                </c:pt>
                <c:pt idx="2854">
                  <c:v>572</c:v>
                </c:pt>
                <c:pt idx="2855">
                  <c:v>572.20000000000005</c:v>
                </c:pt>
                <c:pt idx="2856">
                  <c:v>572.20000000000005</c:v>
                </c:pt>
                <c:pt idx="2857">
                  <c:v>572.20000000000005</c:v>
                </c:pt>
                <c:pt idx="2858">
                  <c:v>572</c:v>
                </c:pt>
                <c:pt idx="2859">
                  <c:v>572.20000000000005</c:v>
                </c:pt>
                <c:pt idx="2860">
                  <c:v>572</c:v>
                </c:pt>
                <c:pt idx="2861">
                  <c:v>572</c:v>
                </c:pt>
                <c:pt idx="2862">
                  <c:v>572.20000000000005</c:v>
                </c:pt>
                <c:pt idx="2863">
                  <c:v>572</c:v>
                </c:pt>
                <c:pt idx="2864">
                  <c:v>572.20000000000005</c:v>
                </c:pt>
                <c:pt idx="2865">
                  <c:v>572</c:v>
                </c:pt>
                <c:pt idx="2866">
                  <c:v>572</c:v>
                </c:pt>
                <c:pt idx="2867">
                  <c:v>572.20000000000005</c:v>
                </c:pt>
                <c:pt idx="2868">
                  <c:v>572</c:v>
                </c:pt>
                <c:pt idx="2869">
                  <c:v>572.20000000000005</c:v>
                </c:pt>
                <c:pt idx="2870">
                  <c:v>572.20000000000005</c:v>
                </c:pt>
                <c:pt idx="2871">
                  <c:v>572</c:v>
                </c:pt>
                <c:pt idx="2872">
                  <c:v>572.20000000000005</c:v>
                </c:pt>
                <c:pt idx="2873">
                  <c:v>572</c:v>
                </c:pt>
                <c:pt idx="2874">
                  <c:v>572.20000000000005</c:v>
                </c:pt>
                <c:pt idx="2875">
                  <c:v>572.20000000000005</c:v>
                </c:pt>
                <c:pt idx="2876">
                  <c:v>572.20000000000005</c:v>
                </c:pt>
                <c:pt idx="2877">
                  <c:v>572.20000000000005</c:v>
                </c:pt>
                <c:pt idx="2878">
                  <c:v>572</c:v>
                </c:pt>
                <c:pt idx="2879">
                  <c:v>572.20000000000005</c:v>
                </c:pt>
                <c:pt idx="2880">
                  <c:v>572.20000000000005</c:v>
                </c:pt>
                <c:pt idx="2881">
                  <c:v>572.20000000000005</c:v>
                </c:pt>
                <c:pt idx="2882">
                  <c:v>572.20000000000005</c:v>
                </c:pt>
                <c:pt idx="2883">
                  <c:v>572.20000000000005</c:v>
                </c:pt>
                <c:pt idx="2884">
                  <c:v>572.20000000000005</c:v>
                </c:pt>
                <c:pt idx="2885">
                  <c:v>572.20000000000005</c:v>
                </c:pt>
                <c:pt idx="2886">
                  <c:v>572.20000000000005</c:v>
                </c:pt>
                <c:pt idx="2887">
                  <c:v>572.20000000000005</c:v>
                </c:pt>
                <c:pt idx="2888">
                  <c:v>572.20000000000005</c:v>
                </c:pt>
                <c:pt idx="2889">
                  <c:v>572.20000000000005</c:v>
                </c:pt>
                <c:pt idx="2890">
                  <c:v>572</c:v>
                </c:pt>
                <c:pt idx="2891">
                  <c:v>572</c:v>
                </c:pt>
                <c:pt idx="2892">
                  <c:v>572.20000000000005</c:v>
                </c:pt>
                <c:pt idx="2893">
                  <c:v>572.20000000000005</c:v>
                </c:pt>
                <c:pt idx="2894">
                  <c:v>572.20000000000005</c:v>
                </c:pt>
                <c:pt idx="2895">
                  <c:v>572.20000000000005</c:v>
                </c:pt>
                <c:pt idx="2896">
                  <c:v>572</c:v>
                </c:pt>
                <c:pt idx="2897">
                  <c:v>572.20000000000005</c:v>
                </c:pt>
                <c:pt idx="2898">
                  <c:v>572.20000000000005</c:v>
                </c:pt>
                <c:pt idx="2899">
                  <c:v>572.20000000000005</c:v>
                </c:pt>
                <c:pt idx="2900">
                  <c:v>572.20000000000005</c:v>
                </c:pt>
                <c:pt idx="2901">
                  <c:v>572.20000000000005</c:v>
                </c:pt>
                <c:pt idx="2902">
                  <c:v>572.20000000000005</c:v>
                </c:pt>
                <c:pt idx="2903">
                  <c:v>572.20000000000005</c:v>
                </c:pt>
                <c:pt idx="2904">
                  <c:v>572.20000000000005</c:v>
                </c:pt>
                <c:pt idx="2905">
                  <c:v>572.20000000000005</c:v>
                </c:pt>
                <c:pt idx="2906">
                  <c:v>572.20000000000005</c:v>
                </c:pt>
                <c:pt idx="2907">
                  <c:v>572.20000000000005</c:v>
                </c:pt>
                <c:pt idx="2908">
                  <c:v>572</c:v>
                </c:pt>
                <c:pt idx="2909">
                  <c:v>572</c:v>
                </c:pt>
                <c:pt idx="2910">
                  <c:v>572.20000000000005</c:v>
                </c:pt>
                <c:pt idx="2911">
                  <c:v>572.20000000000005</c:v>
                </c:pt>
                <c:pt idx="2912">
                  <c:v>572.20000000000005</c:v>
                </c:pt>
                <c:pt idx="2913">
                  <c:v>572.4</c:v>
                </c:pt>
                <c:pt idx="2914">
                  <c:v>572.20000000000005</c:v>
                </c:pt>
                <c:pt idx="2915">
                  <c:v>572</c:v>
                </c:pt>
                <c:pt idx="2916">
                  <c:v>572.20000000000005</c:v>
                </c:pt>
                <c:pt idx="2917">
                  <c:v>572.20000000000005</c:v>
                </c:pt>
                <c:pt idx="2918">
                  <c:v>572</c:v>
                </c:pt>
                <c:pt idx="2919">
                  <c:v>572.20000000000005</c:v>
                </c:pt>
                <c:pt idx="2920">
                  <c:v>572.20000000000005</c:v>
                </c:pt>
                <c:pt idx="2921">
                  <c:v>572</c:v>
                </c:pt>
                <c:pt idx="2922">
                  <c:v>572.20000000000005</c:v>
                </c:pt>
                <c:pt idx="2923">
                  <c:v>572.20000000000005</c:v>
                </c:pt>
                <c:pt idx="2924">
                  <c:v>572.20000000000005</c:v>
                </c:pt>
                <c:pt idx="2925">
                  <c:v>572.20000000000005</c:v>
                </c:pt>
                <c:pt idx="2926">
                  <c:v>572</c:v>
                </c:pt>
                <c:pt idx="2927">
                  <c:v>572.20000000000005</c:v>
                </c:pt>
                <c:pt idx="2928">
                  <c:v>572.20000000000005</c:v>
                </c:pt>
                <c:pt idx="2929">
                  <c:v>572.20000000000005</c:v>
                </c:pt>
                <c:pt idx="2930">
                  <c:v>572.20000000000005</c:v>
                </c:pt>
                <c:pt idx="2931">
                  <c:v>572</c:v>
                </c:pt>
                <c:pt idx="2932">
                  <c:v>572.20000000000005</c:v>
                </c:pt>
                <c:pt idx="2933">
                  <c:v>572.20000000000005</c:v>
                </c:pt>
                <c:pt idx="2934">
                  <c:v>572.20000000000005</c:v>
                </c:pt>
                <c:pt idx="2935">
                  <c:v>572</c:v>
                </c:pt>
                <c:pt idx="2936">
                  <c:v>572</c:v>
                </c:pt>
                <c:pt idx="2937">
                  <c:v>572.20000000000005</c:v>
                </c:pt>
                <c:pt idx="2938">
                  <c:v>572.20000000000005</c:v>
                </c:pt>
                <c:pt idx="2939">
                  <c:v>572.20000000000005</c:v>
                </c:pt>
                <c:pt idx="2940">
                  <c:v>572.20000000000005</c:v>
                </c:pt>
                <c:pt idx="2941">
                  <c:v>572</c:v>
                </c:pt>
                <c:pt idx="2942">
                  <c:v>572</c:v>
                </c:pt>
                <c:pt idx="2943">
                  <c:v>572.20000000000005</c:v>
                </c:pt>
                <c:pt idx="2944">
                  <c:v>572.20000000000005</c:v>
                </c:pt>
                <c:pt idx="2945">
                  <c:v>572.20000000000005</c:v>
                </c:pt>
                <c:pt idx="2946">
                  <c:v>572.20000000000005</c:v>
                </c:pt>
                <c:pt idx="2947">
                  <c:v>572</c:v>
                </c:pt>
                <c:pt idx="2948">
                  <c:v>572.20000000000005</c:v>
                </c:pt>
                <c:pt idx="2949">
                  <c:v>572</c:v>
                </c:pt>
                <c:pt idx="2950">
                  <c:v>572.20000000000005</c:v>
                </c:pt>
                <c:pt idx="2951">
                  <c:v>572</c:v>
                </c:pt>
                <c:pt idx="2952">
                  <c:v>572.20000000000005</c:v>
                </c:pt>
                <c:pt idx="2953">
                  <c:v>572.20000000000005</c:v>
                </c:pt>
                <c:pt idx="2954">
                  <c:v>572.20000000000005</c:v>
                </c:pt>
                <c:pt idx="2955">
                  <c:v>572.20000000000005</c:v>
                </c:pt>
                <c:pt idx="2956">
                  <c:v>572.20000000000005</c:v>
                </c:pt>
                <c:pt idx="2957">
                  <c:v>572</c:v>
                </c:pt>
                <c:pt idx="2958">
                  <c:v>572</c:v>
                </c:pt>
                <c:pt idx="2959">
                  <c:v>572.20000000000005</c:v>
                </c:pt>
                <c:pt idx="2960">
                  <c:v>572.20000000000005</c:v>
                </c:pt>
                <c:pt idx="2961">
                  <c:v>572.20000000000005</c:v>
                </c:pt>
                <c:pt idx="2962">
                  <c:v>572.20000000000005</c:v>
                </c:pt>
                <c:pt idx="2963">
                  <c:v>572</c:v>
                </c:pt>
                <c:pt idx="2964">
                  <c:v>572.20000000000005</c:v>
                </c:pt>
                <c:pt idx="2965">
                  <c:v>572.4</c:v>
                </c:pt>
                <c:pt idx="2966">
                  <c:v>572.20000000000005</c:v>
                </c:pt>
                <c:pt idx="2967">
                  <c:v>572</c:v>
                </c:pt>
                <c:pt idx="2968">
                  <c:v>572.20000000000005</c:v>
                </c:pt>
                <c:pt idx="2969">
                  <c:v>572.20000000000005</c:v>
                </c:pt>
                <c:pt idx="2970">
                  <c:v>572</c:v>
                </c:pt>
                <c:pt idx="2971">
                  <c:v>572.20000000000005</c:v>
                </c:pt>
                <c:pt idx="2972">
                  <c:v>572.20000000000005</c:v>
                </c:pt>
                <c:pt idx="2973">
                  <c:v>572.20000000000005</c:v>
                </c:pt>
                <c:pt idx="2974">
                  <c:v>572.20000000000005</c:v>
                </c:pt>
                <c:pt idx="2975">
                  <c:v>572.20000000000005</c:v>
                </c:pt>
                <c:pt idx="2976">
                  <c:v>572.20000000000005</c:v>
                </c:pt>
                <c:pt idx="2977">
                  <c:v>572.20000000000005</c:v>
                </c:pt>
                <c:pt idx="2978">
                  <c:v>572</c:v>
                </c:pt>
                <c:pt idx="2979">
                  <c:v>572.20000000000005</c:v>
                </c:pt>
                <c:pt idx="2980">
                  <c:v>572.20000000000005</c:v>
                </c:pt>
                <c:pt idx="2981">
                  <c:v>572.20000000000005</c:v>
                </c:pt>
                <c:pt idx="2982">
                  <c:v>572.20000000000005</c:v>
                </c:pt>
                <c:pt idx="2983">
                  <c:v>572.20000000000005</c:v>
                </c:pt>
                <c:pt idx="2984">
                  <c:v>572.20000000000005</c:v>
                </c:pt>
                <c:pt idx="2985">
                  <c:v>572.20000000000005</c:v>
                </c:pt>
                <c:pt idx="2986">
                  <c:v>572.20000000000005</c:v>
                </c:pt>
                <c:pt idx="2987">
                  <c:v>572.20000000000005</c:v>
                </c:pt>
                <c:pt idx="2988">
                  <c:v>572.20000000000005</c:v>
                </c:pt>
                <c:pt idx="2989">
                  <c:v>572.20000000000005</c:v>
                </c:pt>
                <c:pt idx="2990">
                  <c:v>572.20000000000005</c:v>
                </c:pt>
                <c:pt idx="2991">
                  <c:v>572.20000000000005</c:v>
                </c:pt>
                <c:pt idx="2992">
                  <c:v>572</c:v>
                </c:pt>
                <c:pt idx="2993">
                  <c:v>572.20000000000005</c:v>
                </c:pt>
                <c:pt idx="2994">
                  <c:v>572</c:v>
                </c:pt>
                <c:pt idx="2995">
                  <c:v>572.20000000000005</c:v>
                </c:pt>
                <c:pt idx="2996">
                  <c:v>572.20000000000005</c:v>
                </c:pt>
                <c:pt idx="2997">
                  <c:v>572</c:v>
                </c:pt>
                <c:pt idx="2998">
                  <c:v>572.20000000000005</c:v>
                </c:pt>
                <c:pt idx="2999">
                  <c:v>572.20000000000005</c:v>
                </c:pt>
                <c:pt idx="3000">
                  <c:v>572.20000000000005</c:v>
                </c:pt>
                <c:pt idx="3001">
                  <c:v>572.20000000000005</c:v>
                </c:pt>
                <c:pt idx="3002">
                  <c:v>572.20000000000005</c:v>
                </c:pt>
                <c:pt idx="3003">
                  <c:v>572</c:v>
                </c:pt>
                <c:pt idx="3004">
                  <c:v>572.20000000000005</c:v>
                </c:pt>
                <c:pt idx="3005">
                  <c:v>572.20000000000005</c:v>
                </c:pt>
                <c:pt idx="3006">
                  <c:v>572.20000000000005</c:v>
                </c:pt>
                <c:pt idx="3007">
                  <c:v>572.20000000000005</c:v>
                </c:pt>
                <c:pt idx="3008">
                  <c:v>572.20000000000005</c:v>
                </c:pt>
                <c:pt idx="3009">
                  <c:v>572</c:v>
                </c:pt>
                <c:pt idx="3010">
                  <c:v>572.20000000000005</c:v>
                </c:pt>
                <c:pt idx="3011">
                  <c:v>572.20000000000005</c:v>
                </c:pt>
                <c:pt idx="3012">
                  <c:v>572.20000000000005</c:v>
                </c:pt>
                <c:pt idx="3013">
                  <c:v>572.20000000000005</c:v>
                </c:pt>
                <c:pt idx="3014">
                  <c:v>572.20000000000005</c:v>
                </c:pt>
                <c:pt idx="3015">
                  <c:v>572</c:v>
                </c:pt>
                <c:pt idx="3016">
                  <c:v>572.20000000000005</c:v>
                </c:pt>
                <c:pt idx="3017">
                  <c:v>572</c:v>
                </c:pt>
                <c:pt idx="3018">
                  <c:v>572.20000000000005</c:v>
                </c:pt>
                <c:pt idx="3019">
                  <c:v>572.20000000000005</c:v>
                </c:pt>
                <c:pt idx="3020">
                  <c:v>572</c:v>
                </c:pt>
                <c:pt idx="3021">
                  <c:v>572</c:v>
                </c:pt>
                <c:pt idx="3022">
                  <c:v>572.20000000000005</c:v>
                </c:pt>
                <c:pt idx="3023">
                  <c:v>572</c:v>
                </c:pt>
                <c:pt idx="3024">
                  <c:v>572.20000000000005</c:v>
                </c:pt>
                <c:pt idx="3025">
                  <c:v>572.20000000000005</c:v>
                </c:pt>
                <c:pt idx="3026">
                  <c:v>572.20000000000005</c:v>
                </c:pt>
                <c:pt idx="3027">
                  <c:v>572</c:v>
                </c:pt>
                <c:pt idx="3028">
                  <c:v>572.20000000000005</c:v>
                </c:pt>
                <c:pt idx="3029">
                  <c:v>572.20000000000005</c:v>
                </c:pt>
                <c:pt idx="3030">
                  <c:v>572.20000000000005</c:v>
                </c:pt>
                <c:pt idx="3031">
                  <c:v>572</c:v>
                </c:pt>
                <c:pt idx="3032">
                  <c:v>572.20000000000005</c:v>
                </c:pt>
                <c:pt idx="3033">
                  <c:v>572</c:v>
                </c:pt>
                <c:pt idx="3034">
                  <c:v>572</c:v>
                </c:pt>
                <c:pt idx="3035">
                  <c:v>572.20000000000005</c:v>
                </c:pt>
                <c:pt idx="3036">
                  <c:v>572.20000000000005</c:v>
                </c:pt>
                <c:pt idx="3037">
                  <c:v>572.20000000000005</c:v>
                </c:pt>
                <c:pt idx="3038">
                  <c:v>572.20000000000005</c:v>
                </c:pt>
                <c:pt idx="3039">
                  <c:v>572.20000000000005</c:v>
                </c:pt>
                <c:pt idx="3040">
                  <c:v>572</c:v>
                </c:pt>
                <c:pt idx="3041">
                  <c:v>572.20000000000005</c:v>
                </c:pt>
                <c:pt idx="3042">
                  <c:v>572.20000000000005</c:v>
                </c:pt>
                <c:pt idx="3043">
                  <c:v>572.4</c:v>
                </c:pt>
                <c:pt idx="3044">
                  <c:v>572.20000000000005</c:v>
                </c:pt>
                <c:pt idx="3045">
                  <c:v>572</c:v>
                </c:pt>
                <c:pt idx="3046">
                  <c:v>572.20000000000005</c:v>
                </c:pt>
                <c:pt idx="3047">
                  <c:v>572.20000000000005</c:v>
                </c:pt>
                <c:pt idx="3048">
                  <c:v>572.20000000000005</c:v>
                </c:pt>
                <c:pt idx="3049">
                  <c:v>572</c:v>
                </c:pt>
                <c:pt idx="3050">
                  <c:v>572.20000000000005</c:v>
                </c:pt>
                <c:pt idx="3051">
                  <c:v>572.20000000000005</c:v>
                </c:pt>
                <c:pt idx="3052">
                  <c:v>572</c:v>
                </c:pt>
                <c:pt idx="3053">
                  <c:v>572.20000000000005</c:v>
                </c:pt>
                <c:pt idx="3054">
                  <c:v>572</c:v>
                </c:pt>
                <c:pt idx="3055">
                  <c:v>572.20000000000005</c:v>
                </c:pt>
                <c:pt idx="3056">
                  <c:v>572.20000000000005</c:v>
                </c:pt>
                <c:pt idx="3057">
                  <c:v>572.20000000000005</c:v>
                </c:pt>
                <c:pt idx="3058">
                  <c:v>572.20000000000005</c:v>
                </c:pt>
                <c:pt idx="3059">
                  <c:v>572.20000000000005</c:v>
                </c:pt>
                <c:pt idx="3060">
                  <c:v>572.20000000000005</c:v>
                </c:pt>
                <c:pt idx="3061">
                  <c:v>572.20000000000005</c:v>
                </c:pt>
                <c:pt idx="3062">
                  <c:v>572.20000000000005</c:v>
                </c:pt>
                <c:pt idx="3063">
                  <c:v>572.20000000000005</c:v>
                </c:pt>
                <c:pt idx="3064">
                  <c:v>572.20000000000005</c:v>
                </c:pt>
                <c:pt idx="3065">
                  <c:v>572</c:v>
                </c:pt>
                <c:pt idx="3066">
                  <c:v>572</c:v>
                </c:pt>
                <c:pt idx="3067">
                  <c:v>572</c:v>
                </c:pt>
                <c:pt idx="3068">
                  <c:v>572.20000000000005</c:v>
                </c:pt>
                <c:pt idx="3069">
                  <c:v>572.20000000000005</c:v>
                </c:pt>
                <c:pt idx="3070">
                  <c:v>572.20000000000005</c:v>
                </c:pt>
                <c:pt idx="3071">
                  <c:v>572.20000000000005</c:v>
                </c:pt>
                <c:pt idx="3072">
                  <c:v>572.20000000000005</c:v>
                </c:pt>
                <c:pt idx="3073">
                  <c:v>572.20000000000005</c:v>
                </c:pt>
                <c:pt idx="3074">
                  <c:v>572.20000000000005</c:v>
                </c:pt>
                <c:pt idx="3075">
                  <c:v>572.20000000000005</c:v>
                </c:pt>
                <c:pt idx="3076">
                  <c:v>572.20000000000005</c:v>
                </c:pt>
                <c:pt idx="3077">
                  <c:v>572</c:v>
                </c:pt>
                <c:pt idx="3078">
                  <c:v>572.20000000000005</c:v>
                </c:pt>
                <c:pt idx="3079">
                  <c:v>572</c:v>
                </c:pt>
                <c:pt idx="3080">
                  <c:v>572</c:v>
                </c:pt>
                <c:pt idx="3081">
                  <c:v>572</c:v>
                </c:pt>
                <c:pt idx="3082">
                  <c:v>572.20000000000005</c:v>
                </c:pt>
                <c:pt idx="3083">
                  <c:v>572.20000000000005</c:v>
                </c:pt>
                <c:pt idx="3084">
                  <c:v>572.20000000000005</c:v>
                </c:pt>
                <c:pt idx="3085">
                  <c:v>572.20000000000005</c:v>
                </c:pt>
                <c:pt idx="3086">
                  <c:v>572</c:v>
                </c:pt>
                <c:pt idx="3087">
                  <c:v>572.20000000000005</c:v>
                </c:pt>
                <c:pt idx="3088">
                  <c:v>572.20000000000005</c:v>
                </c:pt>
                <c:pt idx="3089">
                  <c:v>572.20000000000005</c:v>
                </c:pt>
                <c:pt idx="3090">
                  <c:v>572.20000000000005</c:v>
                </c:pt>
                <c:pt idx="3091">
                  <c:v>572.20000000000005</c:v>
                </c:pt>
                <c:pt idx="3092">
                  <c:v>572.20000000000005</c:v>
                </c:pt>
                <c:pt idx="3093">
                  <c:v>572.20000000000005</c:v>
                </c:pt>
                <c:pt idx="3094">
                  <c:v>572.20000000000005</c:v>
                </c:pt>
                <c:pt idx="3095">
                  <c:v>572.20000000000005</c:v>
                </c:pt>
                <c:pt idx="3096">
                  <c:v>572.20000000000005</c:v>
                </c:pt>
                <c:pt idx="3097">
                  <c:v>572.20000000000005</c:v>
                </c:pt>
                <c:pt idx="3098">
                  <c:v>572.20000000000005</c:v>
                </c:pt>
                <c:pt idx="3099">
                  <c:v>572.20000000000005</c:v>
                </c:pt>
                <c:pt idx="3100">
                  <c:v>572.20000000000005</c:v>
                </c:pt>
                <c:pt idx="3101">
                  <c:v>572.20000000000005</c:v>
                </c:pt>
                <c:pt idx="3102">
                  <c:v>572</c:v>
                </c:pt>
                <c:pt idx="3103">
                  <c:v>572.20000000000005</c:v>
                </c:pt>
                <c:pt idx="3104">
                  <c:v>572.20000000000005</c:v>
                </c:pt>
                <c:pt idx="3105">
                  <c:v>572.20000000000005</c:v>
                </c:pt>
                <c:pt idx="3106">
                  <c:v>572.20000000000005</c:v>
                </c:pt>
                <c:pt idx="3107">
                  <c:v>572.20000000000005</c:v>
                </c:pt>
                <c:pt idx="3108">
                  <c:v>572.20000000000005</c:v>
                </c:pt>
                <c:pt idx="3109">
                  <c:v>572.20000000000005</c:v>
                </c:pt>
                <c:pt idx="3110">
                  <c:v>572.20000000000005</c:v>
                </c:pt>
                <c:pt idx="3111">
                  <c:v>572.20000000000005</c:v>
                </c:pt>
                <c:pt idx="3112">
                  <c:v>572</c:v>
                </c:pt>
                <c:pt idx="3113">
                  <c:v>572.20000000000005</c:v>
                </c:pt>
                <c:pt idx="3114">
                  <c:v>572.20000000000005</c:v>
                </c:pt>
                <c:pt idx="3115">
                  <c:v>572.20000000000005</c:v>
                </c:pt>
                <c:pt idx="3116">
                  <c:v>572.20000000000005</c:v>
                </c:pt>
                <c:pt idx="3117">
                  <c:v>572</c:v>
                </c:pt>
                <c:pt idx="3118">
                  <c:v>572.20000000000005</c:v>
                </c:pt>
                <c:pt idx="3119">
                  <c:v>572</c:v>
                </c:pt>
                <c:pt idx="3120">
                  <c:v>572.20000000000005</c:v>
                </c:pt>
                <c:pt idx="3121">
                  <c:v>572.20000000000005</c:v>
                </c:pt>
                <c:pt idx="3122">
                  <c:v>572</c:v>
                </c:pt>
                <c:pt idx="3123">
                  <c:v>572.20000000000005</c:v>
                </c:pt>
                <c:pt idx="3124">
                  <c:v>572.20000000000005</c:v>
                </c:pt>
                <c:pt idx="3125">
                  <c:v>572.20000000000005</c:v>
                </c:pt>
                <c:pt idx="3126">
                  <c:v>572.20000000000005</c:v>
                </c:pt>
                <c:pt idx="3127">
                  <c:v>572.20000000000005</c:v>
                </c:pt>
                <c:pt idx="3128">
                  <c:v>572.20000000000005</c:v>
                </c:pt>
                <c:pt idx="3129">
                  <c:v>572.20000000000005</c:v>
                </c:pt>
                <c:pt idx="3130">
                  <c:v>572</c:v>
                </c:pt>
                <c:pt idx="3131">
                  <c:v>572.20000000000005</c:v>
                </c:pt>
                <c:pt idx="3132">
                  <c:v>572.20000000000005</c:v>
                </c:pt>
                <c:pt idx="3133">
                  <c:v>572.20000000000005</c:v>
                </c:pt>
                <c:pt idx="3134">
                  <c:v>572</c:v>
                </c:pt>
                <c:pt idx="3135">
                  <c:v>572.4</c:v>
                </c:pt>
                <c:pt idx="3136">
                  <c:v>572.20000000000005</c:v>
                </c:pt>
                <c:pt idx="3137">
                  <c:v>572.20000000000005</c:v>
                </c:pt>
                <c:pt idx="3138">
                  <c:v>572.20000000000005</c:v>
                </c:pt>
                <c:pt idx="3139">
                  <c:v>572</c:v>
                </c:pt>
                <c:pt idx="3140">
                  <c:v>572</c:v>
                </c:pt>
                <c:pt idx="3141">
                  <c:v>572.20000000000005</c:v>
                </c:pt>
                <c:pt idx="3142">
                  <c:v>572.20000000000005</c:v>
                </c:pt>
                <c:pt idx="3143">
                  <c:v>572.20000000000005</c:v>
                </c:pt>
                <c:pt idx="3144">
                  <c:v>572.20000000000005</c:v>
                </c:pt>
                <c:pt idx="3145">
                  <c:v>572</c:v>
                </c:pt>
                <c:pt idx="3146">
                  <c:v>572.20000000000005</c:v>
                </c:pt>
                <c:pt idx="3147">
                  <c:v>572.20000000000005</c:v>
                </c:pt>
                <c:pt idx="3148">
                  <c:v>572</c:v>
                </c:pt>
                <c:pt idx="3149">
                  <c:v>572.20000000000005</c:v>
                </c:pt>
                <c:pt idx="3150">
                  <c:v>572.20000000000005</c:v>
                </c:pt>
                <c:pt idx="3151">
                  <c:v>572.20000000000005</c:v>
                </c:pt>
                <c:pt idx="3152">
                  <c:v>572</c:v>
                </c:pt>
                <c:pt idx="3153">
                  <c:v>572</c:v>
                </c:pt>
                <c:pt idx="3154">
                  <c:v>572.20000000000005</c:v>
                </c:pt>
                <c:pt idx="3155">
                  <c:v>572</c:v>
                </c:pt>
                <c:pt idx="3156">
                  <c:v>572.20000000000005</c:v>
                </c:pt>
                <c:pt idx="3157">
                  <c:v>572.20000000000005</c:v>
                </c:pt>
                <c:pt idx="3158">
                  <c:v>572.20000000000005</c:v>
                </c:pt>
                <c:pt idx="3159">
                  <c:v>572.20000000000005</c:v>
                </c:pt>
                <c:pt idx="3160">
                  <c:v>572.20000000000005</c:v>
                </c:pt>
                <c:pt idx="3161">
                  <c:v>572</c:v>
                </c:pt>
                <c:pt idx="3162">
                  <c:v>572.20000000000005</c:v>
                </c:pt>
                <c:pt idx="3163">
                  <c:v>572.20000000000005</c:v>
                </c:pt>
                <c:pt idx="3164">
                  <c:v>572.20000000000005</c:v>
                </c:pt>
                <c:pt idx="3165">
                  <c:v>572.20000000000005</c:v>
                </c:pt>
                <c:pt idx="3166">
                  <c:v>572.20000000000005</c:v>
                </c:pt>
                <c:pt idx="3167">
                  <c:v>572</c:v>
                </c:pt>
                <c:pt idx="3168">
                  <c:v>572</c:v>
                </c:pt>
                <c:pt idx="3169">
                  <c:v>572.20000000000005</c:v>
                </c:pt>
                <c:pt idx="3170">
                  <c:v>572.20000000000005</c:v>
                </c:pt>
                <c:pt idx="3171">
                  <c:v>572.20000000000005</c:v>
                </c:pt>
                <c:pt idx="3172">
                  <c:v>572.20000000000005</c:v>
                </c:pt>
                <c:pt idx="3173">
                  <c:v>572</c:v>
                </c:pt>
                <c:pt idx="3174">
                  <c:v>572.20000000000005</c:v>
                </c:pt>
                <c:pt idx="3175">
                  <c:v>572.20000000000005</c:v>
                </c:pt>
                <c:pt idx="3176">
                  <c:v>572.20000000000005</c:v>
                </c:pt>
                <c:pt idx="3177">
                  <c:v>572.20000000000005</c:v>
                </c:pt>
                <c:pt idx="3178">
                  <c:v>572</c:v>
                </c:pt>
                <c:pt idx="3179">
                  <c:v>572</c:v>
                </c:pt>
                <c:pt idx="3180">
                  <c:v>572</c:v>
                </c:pt>
                <c:pt idx="3181">
                  <c:v>572.20000000000005</c:v>
                </c:pt>
                <c:pt idx="3182">
                  <c:v>572.20000000000005</c:v>
                </c:pt>
                <c:pt idx="3183">
                  <c:v>572.20000000000005</c:v>
                </c:pt>
                <c:pt idx="3184">
                  <c:v>572.20000000000005</c:v>
                </c:pt>
                <c:pt idx="3185">
                  <c:v>572.20000000000005</c:v>
                </c:pt>
                <c:pt idx="3186">
                  <c:v>572.20000000000005</c:v>
                </c:pt>
                <c:pt idx="3187">
                  <c:v>572.20000000000005</c:v>
                </c:pt>
                <c:pt idx="3188">
                  <c:v>572</c:v>
                </c:pt>
                <c:pt idx="3189">
                  <c:v>572.20000000000005</c:v>
                </c:pt>
                <c:pt idx="3190">
                  <c:v>572</c:v>
                </c:pt>
                <c:pt idx="3191">
                  <c:v>572.20000000000005</c:v>
                </c:pt>
                <c:pt idx="3192">
                  <c:v>572.20000000000005</c:v>
                </c:pt>
                <c:pt idx="3193">
                  <c:v>572.20000000000005</c:v>
                </c:pt>
                <c:pt idx="3194">
                  <c:v>572.20000000000005</c:v>
                </c:pt>
                <c:pt idx="3195">
                  <c:v>572.20000000000005</c:v>
                </c:pt>
                <c:pt idx="3196">
                  <c:v>572.20000000000005</c:v>
                </c:pt>
                <c:pt idx="3197">
                  <c:v>572</c:v>
                </c:pt>
                <c:pt idx="3198">
                  <c:v>572.20000000000005</c:v>
                </c:pt>
                <c:pt idx="3199">
                  <c:v>572.20000000000005</c:v>
                </c:pt>
                <c:pt idx="3200">
                  <c:v>572.20000000000005</c:v>
                </c:pt>
                <c:pt idx="3201">
                  <c:v>572.20000000000005</c:v>
                </c:pt>
                <c:pt idx="3202">
                  <c:v>572.20000000000005</c:v>
                </c:pt>
                <c:pt idx="3203">
                  <c:v>572</c:v>
                </c:pt>
                <c:pt idx="3204">
                  <c:v>572.20000000000005</c:v>
                </c:pt>
                <c:pt idx="3205">
                  <c:v>572.20000000000005</c:v>
                </c:pt>
                <c:pt idx="3206">
                  <c:v>572.20000000000005</c:v>
                </c:pt>
                <c:pt idx="3207">
                  <c:v>572</c:v>
                </c:pt>
                <c:pt idx="3208">
                  <c:v>572.20000000000005</c:v>
                </c:pt>
                <c:pt idx="3209">
                  <c:v>572.20000000000005</c:v>
                </c:pt>
                <c:pt idx="3210">
                  <c:v>572</c:v>
                </c:pt>
                <c:pt idx="3211">
                  <c:v>572.20000000000005</c:v>
                </c:pt>
                <c:pt idx="3212">
                  <c:v>572.20000000000005</c:v>
                </c:pt>
                <c:pt idx="3213">
                  <c:v>572.20000000000005</c:v>
                </c:pt>
                <c:pt idx="3214">
                  <c:v>572.20000000000005</c:v>
                </c:pt>
                <c:pt idx="3215">
                  <c:v>572.20000000000005</c:v>
                </c:pt>
                <c:pt idx="3216">
                  <c:v>572.20000000000005</c:v>
                </c:pt>
                <c:pt idx="3217">
                  <c:v>572</c:v>
                </c:pt>
                <c:pt idx="3218">
                  <c:v>572</c:v>
                </c:pt>
                <c:pt idx="3219">
                  <c:v>572.20000000000005</c:v>
                </c:pt>
                <c:pt idx="3220">
                  <c:v>572.20000000000005</c:v>
                </c:pt>
                <c:pt idx="3221">
                  <c:v>572</c:v>
                </c:pt>
                <c:pt idx="3222">
                  <c:v>572.20000000000005</c:v>
                </c:pt>
                <c:pt idx="3223">
                  <c:v>572.20000000000005</c:v>
                </c:pt>
                <c:pt idx="3224">
                  <c:v>572</c:v>
                </c:pt>
                <c:pt idx="3225">
                  <c:v>572.20000000000005</c:v>
                </c:pt>
                <c:pt idx="3226">
                  <c:v>572.20000000000005</c:v>
                </c:pt>
                <c:pt idx="3227">
                  <c:v>572.20000000000005</c:v>
                </c:pt>
                <c:pt idx="3228">
                  <c:v>572.20000000000005</c:v>
                </c:pt>
                <c:pt idx="3229">
                  <c:v>572.20000000000005</c:v>
                </c:pt>
                <c:pt idx="3230">
                  <c:v>572</c:v>
                </c:pt>
                <c:pt idx="3231">
                  <c:v>572</c:v>
                </c:pt>
                <c:pt idx="3232">
                  <c:v>572</c:v>
                </c:pt>
                <c:pt idx="3233">
                  <c:v>572.20000000000005</c:v>
                </c:pt>
                <c:pt idx="3234">
                  <c:v>572.20000000000005</c:v>
                </c:pt>
                <c:pt idx="3235">
                  <c:v>572</c:v>
                </c:pt>
                <c:pt idx="3236">
                  <c:v>572.20000000000005</c:v>
                </c:pt>
                <c:pt idx="3237">
                  <c:v>572.20000000000005</c:v>
                </c:pt>
                <c:pt idx="3238">
                  <c:v>572.20000000000005</c:v>
                </c:pt>
                <c:pt idx="3239">
                  <c:v>572.20000000000005</c:v>
                </c:pt>
                <c:pt idx="3240">
                  <c:v>572.20000000000005</c:v>
                </c:pt>
                <c:pt idx="3241">
                  <c:v>572.20000000000005</c:v>
                </c:pt>
                <c:pt idx="3242">
                  <c:v>572</c:v>
                </c:pt>
                <c:pt idx="3243">
                  <c:v>572.20000000000005</c:v>
                </c:pt>
                <c:pt idx="3244">
                  <c:v>572</c:v>
                </c:pt>
                <c:pt idx="3245">
                  <c:v>572.20000000000005</c:v>
                </c:pt>
                <c:pt idx="3246">
                  <c:v>572.20000000000005</c:v>
                </c:pt>
                <c:pt idx="3247">
                  <c:v>572.20000000000005</c:v>
                </c:pt>
                <c:pt idx="3248">
                  <c:v>572.20000000000005</c:v>
                </c:pt>
                <c:pt idx="3249">
                  <c:v>572.20000000000005</c:v>
                </c:pt>
                <c:pt idx="3250">
                  <c:v>572.20000000000005</c:v>
                </c:pt>
                <c:pt idx="3251">
                  <c:v>572.20000000000005</c:v>
                </c:pt>
                <c:pt idx="3252">
                  <c:v>572.20000000000005</c:v>
                </c:pt>
                <c:pt idx="3253">
                  <c:v>572.20000000000005</c:v>
                </c:pt>
                <c:pt idx="3254">
                  <c:v>572.20000000000005</c:v>
                </c:pt>
                <c:pt idx="3255">
                  <c:v>572.20000000000005</c:v>
                </c:pt>
                <c:pt idx="3256">
                  <c:v>572</c:v>
                </c:pt>
                <c:pt idx="3257">
                  <c:v>572.20000000000005</c:v>
                </c:pt>
                <c:pt idx="3258">
                  <c:v>572.20000000000005</c:v>
                </c:pt>
                <c:pt idx="3259">
                  <c:v>572.20000000000005</c:v>
                </c:pt>
                <c:pt idx="3260">
                  <c:v>572.20000000000005</c:v>
                </c:pt>
                <c:pt idx="3261">
                  <c:v>572.20000000000005</c:v>
                </c:pt>
                <c:pt idx="3262">
                  <c:v>572.20000000000005</c:v>
                </c:pt>
                <c:pt idx="3263">
                  <c:v>572.20000000000005</c:v>
                </c:pt>
                <c:pt idx="3264">
                  <c:v>572</c:v>
                </c:pt>
                <c:pt idx="3265">
                  <c:v>572.20000000000005</c:v>
                </c:pt>
                <c:pt idx="3266">
                  <c:v>572</c:v>
                </c:pt>
                <c:pt idx="3267">
                  <c:v>572.20000000000005</c:v>
                </c:pt>
                <c:pt idx="3268">
                  <c:v>572.20000000000005</c:v>
                </c:pt>
                <c:pt idx="3269">
                  <c:v>572.20000000000005</c:v>
                </c:pt>
                <c:pt idx="3270">
                  <c:v>572.20000000000005</c:v>
                </c:pt>
                <c:pt idx="3271">
                  <c:v>572.20000000000005</c:v>
                </c:pt>
                <c:pt idx="3272">
                  <c:v>572</c:v>
                </c:pt>
                <c:pt idx="3273">
                  <c:v>572.20000000000005</c:v>
                </c:pt>
                <c:pt idx="3274">
                  <c:v>572.20000000000005</c:v>
                </c:pt>
                <c:pt idx="3275">
                  <c:v>572.20000000000005</c:v>
                </c:pt>
                <c:pt idx="3276">
                  <c:v>572.20000000000005</c:v>
                </c:pt>
                <c:pt idx="3277">
                  <c:v>572.20000000000005</c:v>
                </c:pt>
                <c:pt idx="3278">
                  <c:v>572.20000000000005</c:v>
                </c:pt>
                <c:pt idx="3279">
                  <c:v>572.20000000000005</c:v>
                </c:pt>
                <c:pt idx="3280">
                  <c:v>572.20000000000005</c:v>
                </c:pt>
                <c:pt idx="3281">
                  <c:v>572</c:v>
                </c:pt>
                <c:pt idx="3282">
                  <c:v>572</c:v>
                </c:pt>
                <c:pt idx="3283">
                  <c:v>572.20000000000005</c:v>
                </c:pt>
                <c:pt idx="3284">
                  <c:v>572.20000000000005</c:v>
                </c:pt>
                <c:pt idx="3285">
                  <c:v>572.20000000000005</c:v>
                </c:pt>
                <c:pt idx="3286">
                  <c:v>572</c:v>
                </c:pt>
                <c:pt idx="3287">
                  <c:v>572</c:v>
                </c:pt>
                <c:pt idx="3288">
                  <c:v>572</c:v>
                </c:pt>
                <c:pt idx="3289">
                  <c:v>572.20000000000005</c:v>
                </c:pt>
                <c:pt idx="3290">
                  <c:v>572.20000000000005</c:v>
                </c:pt>
                <c:pt idx="3291">
                  <c:v>572</c:v>
                </c:pt>
                <c:pt idx="3292">
                  <c:v>572.20000000000005</c:v>
                </c:pt>
                <c:pt idx="3293">
                  <c:v>572.20000000000005</c:v>
                </c:pt>
                <c:pt idx="3294">
                  <c:v>572.20000000000005</c:v>
                </c:pt>
                <c:pt idx="3295">
                  <c:v>572.20000000000005</c:v>
                </c:pt>
                <c:pt idx="3296">
                  <c:v>572.20000000000005</c:v>
                </c:pt>
                <c:pt idx="3297">
                  <c:v>572.20000000000005</c:v>
                </c:pt>
                <c:pt idx="3298">
                  <c:v>572.20000000000005</c:v>
                </c:pt>
                <c:pt idx="3299">
                  <c:v>572.20000000000005</c:v>
                </c:pt>
                <c:pt idx="3300">
                  <c:v>572.20000000000005</c:v>
                </c:pt>
                <c:pt idx="3301">
                  <c:v>572</c:v>
                </c:pt>
                <c:pt idx="3302">
                  <c:v>572.20000000000005</c:v>
                </c:pt>
                <c:pt idx="3303">
                  <c:v>572.20000000000005</c:v>
                </c:pt>
                <c:pt idx="3304">
                  <c:v>572.20000000000005</c:v>
                </c:pt>
                <c:pt idx="3305">
                  <c:v>572.20000000000005</c:v>
                </c:pt>
                <c:pt idx="3306">
                  <c:v>572.20000000000005</c:v>
                </c:pt>
                <c:pt idx="3307">
                  <c:v>572.20000000000005</c:v>
                </c:pt>
                <c:pt idx="3308">
                  <c:v>572.20000000000005</c:v>
                </c:pt>
                <c:pt idx="3309">
                  <c:v>572.20000000000005</c:v>
                </c:pt>
                <c:pt idx="3310">
                  <c:v>572</c:v>
                </c:pt>
                <c:pt idx="3311">
                  <c:v>572.20000000000005</c:v>
                </c:pt>
                <c:pt idx="3312">
                  <c:v>572.20000000000005</c:v>
                </c:pt>
                <c:pt idx="3313">
                  <c:v>572.20000000000005</c:v>
                </c:pt>
                <c:pt idx="3314">
                  <c:v>572.20000000000005</c:v>
                </c:pt>
                <c:pt idx="3315">
                  <c:v>572.20000000000005</c:v>
                </c:pt>
                <c:pt idx="3316">
                  <c:v>572.20000000000005</c:v>
                </c:pt>
                <c:pt idx="3317">
                  <c:v>572.20000000000005</c:v>
                </c:pt>
                <c:pt idx="3318">
                  <c:v>572</c:v>
                </c:pt>
                <c:pt idx="3319">
                  <c:v>572.20000000000005</c:v>
                </c:pt>
                <c:pt idx="3320">
                  <c:v>572.20000000000005</c:v>
                </c:pt>
                <c:pt idx="3321">
                  <c:v>572.20000000000005</c:v>
                </c:pt>
                <c:pt idx="3322">
                  <c:v>572.20000000000005</c:v>
                </c:pt>
                <c:pt idx="3323">
                  <c:v>572.20000000000005</c:v>
                </c:pt>
                <c:pt idx="3324">
                  <c:v>572.20000000000005</c:v>
                </c:pt>
                <c:pt idx="3325">
                  <c:v>572.20000000000005</c:v>
                </c:pt>
                <c:pt idx="3326">
                  <c:v>572.20000000000005</c:v>
                </c:pt>
                <c:pt idx="3327">
                  <c:v>572</c:v>
                </c:pt>
                <c:pt idx="3328">
                  <c:v>572.20000000000005</c:v>
                </c:pt>
                <c:pt idx="3329">
                  <c:v>572.20000000000005</c:v>
                </c:pt>
                <c:pt idx="3330">
                  <c:v>572.20000000000005</c:v>
                </c:pt>
                <c:pt idx="3331">
                  <c:v>572.20000000000005</c:v>
                </c:pt>
                <c:pt idx="3332">
                  <c:v>572</c:v>
                </c:pt>
                <c:pt idx="3333">
                  <c:v>572.20000000000005</c:v>
                </c:pt>
                <c:pt idx="3334">
                  <c:v>572.20000000000005</c:v>
                </c:pt>
                <c:pt idx="3335">
                  <c:v>572.20000000000005</c:v>
                </c:pt>
                <c:pt idx="3336">
                  <c:v>572</c:v>
                </c:pt>
                <c:pt idx="3337">
                  <c:v>572.20000000000005</c:v>
                </c:pt>
                <c:pt idx="3338">
                  <c:v>572.20000000000005</c:v>
                </c:pt>
                <c:pt idx="3339">
                  <c:v>572.20000000000005</c:v>
                </c:pt>
                <c:pt idx="3340">
                  <c:v>572.20000000000005</c:v>
                </c:pt>
                <c:pt idx="3341">
                  <c:v>572.20000000000005</c:v>
                </c:pt>
                <c:pt idx="3342">
                  <c:v>572.20000000000005</c:v>
                </c:pt>
                <c:pt idx="3343">
                  <c:v>572.20000000000005</c:v>
                </c:pt>
                <c:pt idx="3344">
                  <c:v>572.20000000000005</c:v>
                </c:pt>
                <c:pt idx="3345">
                  <c:v>572.20000000000005</c:v>
                </c:pt>
                <c:pt idx="3346">
                  <c:v>572.20000000000005</c:v>
                </c:pt>
                <c:pt idx="3347">
                  <c:v>572</c:v>
                </c:pt>
                <c:pt idx="3348">
                  <c:v>572</c:v>
                </c:pt>
                <c:pt idx="3349">
                  <c:v>572.20000000000005</c:v>
                </c:pt>
                <c:pt idx="3350">
                  <c:v>572</c:v>
                </c:pt>
                <c:pt idx="3351">
                  <c:v>572.20000000000005</c:v>
                </c:pt>
                <c:pt idx="3352">
                  <c:v>572.20000000000005</c:v>
                </c:pt>
                <c:pt idx="3353">
                  <c:v>572.20000000000005</c:v>
                </c:pt>
                <c:pt idx="3354">
                  <c:v>572.20000000000005</c:v>
                </c:pt>
                <c:pt idx="3355">
                  <c:v>572.20000000000005</c:v>
                </c:pt>
                <c:pt idx="3356">
                  <c:v>572.20000000000005</c:v>
                </c:pt>
                <c:pt idx="3357">
                  <c:v>572.20000000000005</c:v>
                </c:pt>
                <c:pt idx="3358">
                  <c:v>572.20000000000005</c:v>
                </c:pt>
                <c:pt idx="3359">
                  <c:v>572.20000000000005</c:v>
                </c:pt>
                <c:pt idx="3360">
                  <c:v>572.20000000000005</c:v>
                </c:pt>
                <c:pt idx="3361">
                  <c:v>572.20000000000005</c:v>
                </c:pt>
                <c:pt idx="3362">
                  <c:v>572.20000000000005</c:v>
                </c:pt>
                <c:pt idx="3363">
                  <c:v>572.20000000000005</c:v>
                </c:pt>
                <c:pt idx="3364">
                  <c:v>572.20000000000005</c:v>
                </c:pt>
                <c:pt idx="3365">
                  <c:v>572.20000000000005</c:v>
                </c:pt>
                <c:pt idx="3366">
                  <c:v>572.20000000000005</c:v>
                </c:pt>
                <c:pt idx="3367">
                  <c:v>572</c:v>
                </c:pt>
                <c:pt idx="3368">
                  <c:v>572.20000000000005</c:v>
                </c:pt>
                <c:pt idx="3369">
                  <c:v>572</c:v>
                </c:pt>
                <c:pt idx="3370">
                  <c:v>572</c:v>
                </c:pt>
                <c:pt idx="3371">
                  <c:v>572.20000000000005</c:v>
                </c:pt>
                <c:pt idx="3372">
                  <c:v>572.20000000000005</c:v>
                </c:pt>
                <c:pt idx="3373">
                  <c:v>572.20000000000005</c:v>
                </c:pt>
                <c:pt idx="3374">
                  <c:v>572.20000000000005</c:v>
                </c:pt>
                <c:pt idx="3375">
                  <c:v>572.20000000000005</c:v>
                </c:pt>
                <c:pt idx="3376">
                  <c:v>572.20000000000005</c:v>
                </c:pt>
                <c:pt idx="3377">
                  <c:v>572.20000000000005</c:v>
                </c:pt>
                <c:pt idx="3378">
                  <c:v>572.20000000000005</c:v>
                </c:pt>
                <c:pt idx="3379">
                  <c:v>572.20000000000005</c:v>
                </c:pt>
                <c:pt idx="3380">
                  <c:v>572.20000000000005</c:v>
                </c:pt>
                <c:pt idx="3381">
                  <c:v>572.20000000000005</c:v>
                </c:pt>
                <c:pt idx="3382">
                  <c:v>572.20000000000005</c:v>
                </c:pt>
                <c:pt idx="3383">
                  <c:v>572.20000000000005</c:v>
                </c:pt>
                <c:pt idx="3384">
                  <c:v>572.20000000000005</c:v>
                </c:pt>
                <c:pt idx="3385">
                  <c:v>572.20000000000005</c:v>
                </c:pt>
                <c:pt idx="3386">
                  <c:v>572.20000000000005</c:v>
                </c:pt>
                <c:pt idx="3387">
                  <c:v>572.20000000000005</c:v>
                </c:pt>
                <c:pt idx="3388">
                  <c:v>572.20000000000005</c:v>
                </c:pt>
                <c:pt idx="3389">
                  <c:v>572.20000000000005</c:v>
                </c:pt>
                <c:pt idx="3390">
                  <c:v>572.20000000000005</c:v>
                </c:pt>
                <c:pt idx="3391">
                  <c:v>572</c:v>
                </c:pt>
                <c:pt idx="3392">
                  <c:v>572.20000000000005</c:v>
                </c:pt>
                <c:pt idx="3393">
                  <c:v>572.20000000000005</c:v>
                </c:pt>
                <c:pt idx="3394">
                  <c:v>572.20000000000005</c:v>
                </c:pt>
                <c:pt idx="3395">
                  <c:v>572.20000000000005</c:v>
                </c:pt>
                <c:pt idx="3396">
                  <c:v>572.20000000000005</c:v>
                </c:pt>
                <c:pt idx="3397">
                  <c:v>572.20000000000005</c:v>
                </c:pt>
                <c:pt idx="3398">
                  <c:v>572.20000000000005</c:v>
                </c:pt>
                <c:pt idx="3399">
                  <c:v>572</c:v>
                </c:pt>
                <c:pt idx="3400">
                  <c:v>572.20000000000005</c:v>
                </c:pt>
                <c:pt idx="3401">
                  <c:v>572.20000000000005</c:v>
                </c:pt>
                <c:pt idx="3402">
                  <c:v>572.20000000000005</c:v>
                </c:pt>
                <c:pt idx="3403">
                  <c:v>572.20000000000005</c:v>
                </c:pt>
                <c:pt idx="3404">
                  <c:v>572.20000000000005</c:v>
                </c:pt>
                <c:pt idx="3405">
                  <c:v>572</c:v>
                </c:pt>
                <c:pt idx="3406">
                  <c:v>572.20000000000005</c:v>
                </c:pt>
                <c:pt idx="3407">
                  <c:v>572</c:v>
                </c:pt>
                <c:pt idx="3408">
                  <c:v>572.20000000000005</c:v>
                </c:pt>
                <c:pt idx="3409">
                  <c:v>572.20000000000005</c:v>
                </c:pt>
                <c:pt idx="3410">
                  <c:v>572.20000000000005</c:v>
                </c:pt>
                <c:pt idx="3411">
                  <c:v>572</c:v>
                </c:pt>
                <c:pt idx="3412">
                  <c:v>572.20000000000005</c:v>
                </c:pt>
                <c:pt idx="3413">
                  <c:v>572.20000000000005</c:v>
                </c:pt>
                <c:pt idx="3414">
                  <c:v>572.20000000000005</c:v>
                </c:pt>
                <c:pt idx="3415">
                  <c:v>572</c:v>
                </c:pt>
                <c:pt idx="3416">
                  <c:v>572.20000000000005</c:v>
                </c:pt>
                <c:pt idx="3417">
                  <c:v>572.20000000000005</c:v>
                </c:pt>
                <c:pt idx="3418">
                  <c:v>572</c:v>
                </c:pt>
                <c:pt idx="3419">
                  <c:v>572.20000000000005</c:v>
                </c:pt>
                <c:pt idx="3420">
                  <c:v>572.20000000000005</c:v>
                </c:pt>
                <c:pt idx="3421">
                  <c:v>572.20000000000005</c:v>
                </c:pt>
                <c:pt idx="3422">
                  <c:v>572.20000000000005</c:v>
                </c:pt>
                <c:pt idx="3423">
                  <c:v>572</c:v>
                </c:pt>
                <c:pt idx="3424">
                  <c:v>572.20000000000005</c:v>
                </c:pt>
                <c:pt idx="3425">
                  <c:v>572</c:v>
                </c:pt>
                <c:pt idx="3426">
                  <c:v>572.20000000000005</c:v>
                </c:pt>
                <c:pt idx="3427">
                  <c:v>572.20000000000005</c:v>
                </c:pt>
                <c:pt idx="3428">
                  <c:v>572.20000000000005</c:v>
                </c:pt>
                <c:pt idx="3429">
                  <c:v>572.20000000000005</c:v>
                </c:pt>
                <c:pt idx="3430">
                  <c:v>572</c:v>
                </c:pt>
                <c:pt idx="3431">
                  <c:v>572.20000000000005</c:v>
                </c:pt>
                <c:pt idx="3432">
                  <c:v>572</c:v>
                </c:pt>
                <c:pt idx="3433">
                  <c:v>572.20000000000005</c:v>
                </c:pt>
                <c:pt idx="3434">
                  <c:v>572.20000000000005</c:v>
                </c:pt>
                <c:pt idx="3435">
                  <c:v>572.20000000000005</c:v>
                </c:pt>
                <c:pt idx="3436">
                  <c:v>572</c:v>
                </c:pt>
                <c:pt idx="3437">
                  <c:v>572.20000000000005</c:v>
                </c:pt>
                <c:pt idx="3438">
                  <c:v>572.20000000000005</c:v>
                </c:pt>
                <c:pt idx="3439">
                  <c:v>572.20000000000005</c:v>
                </c:pt>
                <c:pt idx="3440">
                  <c:v>572.20000000000005</c:v>
                </c:pt>
                <c:pt idx="3441">
                  <c:v>572.20000000000005</c:v>
                </c:pt>
                <c:pt idx="3442">
                  <c:v>572.20000000000005</c:v>
                </c:pt>
                <c:pt idx="3443">
                  <c:v>572.20000000000005</c:v>
                </c:pt>
                <c:pt idx="3444">
                  <c:v>572</c:v>
                </c:pt>
                <c:pt idx="3445">
                  <c:v>572.20000000000005</c:v>
                </c:pt>
                <c:pt idx="3446">
                  <c:v>572.20000000000005</c:v>
                </c:pt>
                <c:pt idx="3447">
                  <c:v>572.20000000000005</c:v>
                </c:pt>
                <c:pt idx="3448">
                  <c:v>572.20000000000005</c:v>
                </c:pt>
                <c:pt idx="3449">
                  <c:v>572.20000000000005</c:v>
                </c:pt>
                <c:pt idx="3450">
                  <c:v>572.20000000000005</c:v>
                </c:pt>
                <c:pt idx="3451">
                  <c:v>572.20000000000005</c:v>
                </c:pt>
                <c:pt idx="3452">
                  <c:v>572.20000000000005</c:v>
                </c:pt>
                <c:pt idx="3453">
                  <c:v>572.20000000000005</c:v>
                </c:pt>
                <c:pt idx="3454">
                  <c:v>572.20000000000005</c:v>
                </c:pt>
                <c:pt idx="3455">
                  <c:v>572.20000000000005</c:v>
                </c:pt>
                <c:pt idx="3456">
                  <c:v>572</c:v>
                </c:pt>
                <c:pt idx="3457">
                  <c:v>572.20000000000005</c:v>
                </c:pt>
                <c:pt idx="3458">
                  <c:v>572.20000000000005</c:v>
                </c:pt>
                <c:pt idx="3459">
                  <c:v>572.20000000000005</c:v>
                </c:pt>
                <c:pt idx="3460">
                  <c:v>572</c:v>
                </c:pt>
                <c:pt idx="3461">
                  <c:v>572.20000000000005</c:v>
                </c:pt>
                <c:pt idx="3462">
                  <c:v>572.20000000000005</c:v>
                </c:pt>
                <c:pt idx="3463">
                  <c:v>572.20000000000005</c:v>
                </c:pt>
                <c:pt idx="3464">
                  <c:v>572</c:v>
                </c:pt>
                <c:pt idx="3465">
                  <c:v>572.20000000000005</c:v>
                </c:pt>
                <c:pt idx="3466">
                  <c:v>572.20000000000005</c:v>
                </c:pt>
                <c:pt idx="3467">
                  <c:v>572.20000000000005</c:v>
                </c:pt>
                <c:pt idx="3468">
                  <c:v>572.20000000000005</c:v>
                </c:pt>
                <c:pt idx="3469">
                  <c:v>572.20000000000005</c:v>
                </c:pt>
                <c:pt idx="3470">
                  <c:v>572.20000000000005</c:v>
                </c:pt>
                <c:pt idx="3471">
                  <c:v>572.20000000000005</c:v>
                </c:pt>
                <c:pt idx="3472">
                  <c:v>572.20000000000005</c:v>
                </c:pt>
                <c:pt idx="3473">
                  <c:v>572.20000000000005</c:v>
                </c:pt>
                <c:pt idx="3474">
                  <c:v>572.20000000000005</c:v>
                </c:pt>
                <c:pt idx="3475">
                  <c:v>572.20000000000005</c:v>
                </c:pt>
                <c:pt idx="3476">
                  <c:v>572.20000000000005</c:v>
                </c:pt>
                <c:pt idx="3477">
                  <c:v>572.20000000000005</c:v>
                </c:pt>
                <c:pt idx="3478">
                  <c:v>572.20000000000005</c:v>
                </c:pt>
                <c:pt idx="3479">
                  <c:v>572.20000000000005</c:v>
                </c:pt>
                <c:pt idx="3480">
                  <c:v>572.20000000000005</c:v>
                </c:pt>
                <c:pt idx="3481">
                  <c:v>572.20000000000005</c:v>
                </c:pt>
                <c:pt idx="3483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F29-42DA-834B-55E9FD9EFF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164472"/>
        <c:axId val="665168784"/>
      </c:scatterChart>
      <c:valAx>
        <c:axId val="665164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Time(</a:t>
                </a:r>
                <a:r>
                  <a:rPr lang="en-US" baseline="0"/>
                  <a:t>µs)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168784"/>
        <c:crosses val="autoZero"/>
        <c:crossBetween val="midCat"/>
      </c:valAx>
      <c:valAx>
        <c:axId val="66516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Temperture</a:t>
                </a:r>
                <a:r>
                  <a:rPr lang="en-US" baseline="0"/>
                  <a:t>(°C)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164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 smtClean="0">
                <a:effectLst/>
              </a:rPr>
              <a:t>Profile for Pressure vs Time</a:t>
            </a:r>
            <a:endParaRPr lang="en-US" sz="1400" dirty="0">
              <a:effectLst/>
            </a:endParaRPr>
          </a:p>
        </c:rich>
      </c:tx>
      <c:layout>
        <c:manualLayout>
          <c:xMode val="edge"/>
          <c:yMode val="edge"/>
          <c:x val="0.27554855643044618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strRef>
              <c:f>SIC10MM!$A$1:$A$3542</c:f>
              <c:strCache>
                <c:ptCount val="3485"/>
                <c:pt idx="0">
                  <c:v>0days 00:00:00.000000</c:v>
                </c:pt>
                <c:pt idx="1">
                  <c:v>0days 00:00:01.000000</c:v>
                </c:pt>
                <c:pt idx="2">
                  <c:v>0days 00:00:02.000000</c:v>
                </c:pt>
                <c:pt idx="3">
                  <c:v>0days 00:00:03.000000</c:v>
                </c:pt>
                <c:pt idx="4">
                  <c:v>0days 00:00:04.000000</c:v>
                </c:pt>
                <c:pt idx="5">
                  <c:v>0days 00:00:05.000000</c:v>
                </c:pt>
                <c:pt idx="6">
                  <c:v>0days 00:00:06.000000</c:v>
                </c:pt>
                <c:pt idx="7">
                  <c:v>0days 00:00:07.000000</c:v>
                </c:pt>
                <c:pt idx="8">
                  <c:v>0days 00:00:08.000000</c:v>
                </c:pt>
                <c:pt idx="9">
                  <c:v>0days 00:00:09.000000</c:v>
                </c:pt>
                <c:pt idx="10">
                  <c:v>0days 00:00:10.000000</c:v>
                </c:pt>
                <c:pt idx="11">
                  <c:v>0days 00:00:11.000000</c:v>
                </c:pt>
                <c:pt idx="12">
                  <c:v>0days 00:00:12.000000</c:v>
                </c:pt>
                <c:pt idx="13">
                  <c:v>0days 00:00:13.000000</c:v>
                </c:pt>
                <c:pt idx="14">
                  <c:v>0days 00:00:14.000000</c:v>
                </c:pt>
                <c:pt idx="15">
                  <c:v>0days 00:00:15.000000</c:v>
                </c:pt>
                <c:pt idx="16">
                  <c:v>0days 00:00:16.000000</c:v>
                </c:pt>
                <c:pt idx="17">
                  <c:v>0days 00:00:17.000000</c:v>
                </c:pt>
                <c:pt idx="18">
                  <c:v>0days 00:00:18.000000</c:v>
                </c:pt>
                <c:pt idx="19">
                  <c:v>0days 00:00:19.000000</c:v>
                </c:pt>
                <c:pt idx="20">
                  <c:v>0days 00:00:20.000000</c:v>
                </c:pt>
                <c:pt idx="21">
                  <c:v>0days 00:00:21.000000</c:v>
                </c:pt>
                <c:pt idx="22">
                  <c:v>0days 00:00:22.000000</c:v>
                </c:pt>
                <c:pt idx="23">
                  <c:v>0days 00:00:23.000000</c:v>
                </c:pt>
                <c:pt idx="24">
                  <c:v>0days 00:00:24.000000</c:v>
                </c:pt>
                <c:pt idx="25">
                  <c:v>0days 00:00:25.000000</c:v>
                </c:pt>
                <c:pt idx="26">
                  <c:v>0days 00:00:26.000000</c:v>
                </c:pt>
                <c:pt idx="27">
                  <c:v>0days 00:00:27.000000</c:v>
                </c:pt>
                <c:pt idx="28">
                  <c:v>0days 00:00:28.000000</c:v>
                </c:pt>
                <c:pt idx="29">
                  <c:v>0days 00:00:29.000000</c:v>
                </c:pt>
                <c:pt idx="30">
                  <c:v>0days 00:00:30.000000</c:v>
                </c:pt>
                <c:pt idx="31">
                  <c:v>0days 00:00:31.000000</c:v>
                </c:pt>
                <c:pt idx="32">
                  <c:v>0days 00:00:32.000000</c:v>
                </c:pt>
                <c:pt idx="33">
                  <c:v>0days 00:00:33.000000</c:v>
                </c:pt>
                <c:pt idx="34">
                  <c:v>0days 00:00:34.000000</c:v>
                </c:pt>
                <c:pt idx="35">
                  <c:v>0days 00:00:35.000000</c:v>
                </c:pt>
                <c:pt idx="36">
                  <c:v>0days 00:00:36.000000</c:v>
                </c:pt>
                <c:pt idx="37">
                  <c:v>0days 00:00:37.000000</c:v>
                </c:pt>
                <c:pt idx="38">
                  <c:v>0days 00:00:38.000000</c:v>
                </c:pt>
                <c:pt idx="39">
                  <c:v>0days 00:00:39.000000</c:v>
                </c:pt>
                <c:pt idx="40">
                  <c:v>0days 00:00:40.000000</c:v>
                </c:pt>
                <c:pt idx="41">
                  <c:v>0days 00:00:41.000000</c:v>
                </c:pt>
                <c:pt idx="42">
                  <c:v>0days 00:00:42.000000</c:v>
                </c:pt>
                <c:pt idx="43">
                  <c:v>0days 00:00:43.000000</c:v>
                </c:pt>
                <c:pt idx="44">
                  <c:v>0days 00:00:44.000000</c:v>
                </c:pt>
                <c:pt idx="45">
                  <c:v>0days 00:00:45.000000</c:v>
                </c:pt>
                <c:pt idx="46">
                  <c:v>0days 00:00:46.000000</c:v>
                </c:pt>
                <c:pt idx="47">
                  <c:v>0days 00:00:47.000000</c:v>
                </c:pt>
                <c:pt idx="48">
                  <c:v>0days 00:00:48.000000</c:v>
                </c:pt>
                <c:pt idx="49">
                  <c:v>0days 00:00:49.000000</c:v>
                </c:pt>
                <c:pt idx="50">
                  <c:v>0days 00:00:50.000000</c:v>
                </c:pt>
                <c:pt idx="51">
                  <c:v>0days 00:00:51.000000</c:v>
                </c:pt>
                <c:pt idx="52">
                  <c:v>0days 00:00:52.000000</c:v>
                </c:pt>
                <c:pt idx="53">
                  <c:v>0days 00:00:53.000000</c:v>
                </c:pt>
                <c:pt idx="54">
                  <c:v>0days 00:00:54.000000</c:v>
                </c:pt>
                <c:pt idx="55">
                  <c:v>0days 00:00:55.000000</c:v>
                </c:pt>
                <c:pt idx="56">
                  <c:v>0days 00:00:56.000000</c:v>
                </c:pt>
                <c:pt idx="57">
                  <c:v>0days 00:00:57.000000</c:v>
                </c:pt>
                <c:pt idx="58">
                  <c:v>0days 00:00:58.000000</c:v>
                </c:pt>
                <c:pt idx="59">
                  <c:v>0days 00:00:59.000000</c:v>
                </c:pt>
                <c:pt idx="60">
                  <c:v>0days 00:01:00.000000</c:v>
                </c:pt>
                <c:pt idx="61">
                  <c:v>0days 00:01:01.000000</c:v>
                </c:pt>
                <c:pt idx="62">
                  <c:v>0days 00:01:02.000000</c:v>
                </c:pt>
                <c:pt idx="63">
                  <c:v>0days 00:01:03.000000</c:v>
                </c:pt>
                <c:pt idx="64">
                  <c:v>0days 00:01:04.000000</c:v>
                </c:pt>
                <c:pt idx="65">
                  <c:v>0days 00:01:05.000000</c:v>
                </c:pt>
                <c:pt idx="66">
                  <c:v>0days 00:01:06.000000</c:v>
                </c:pt>
                <c:pt idx="67">
                  <c:v>0days 00:01:07.000000</c:v>
                </c:pt>
                <c:pt idx="68">
                  <c:v>0days 00:01:08.000000</c:v>
                </c:pt>
                <c:pt idx="69">
                  <c:v>0days 00:01:09.000000</c:v>
                </c:pt>
                <c:pt idx="70">
                  <c:v>0days 00:01:10.000000</c:v>
                </c:pt>
                <c:pt idx="71">
                  <c:v>0days 00:01:11.000000</c:v>
                </c:pt>
                <c:pt idx="72">
                  <c:v>0days 00:01:12.000000</c:v>
                </c:pt>
                <c:pt idx="73">
                  <c:v>0days 00:01:13.000000</c:v>
                </c:pt>
                <c:pt idx="74">
                  <c:v>0days 00:01:14.000000</c:v>
                </c:pt>
                <c:pt idx="75">
                  <c:v>0days 00:01:15.000000</c:v>
                </c:pt>
                <c:pt idx="76">
                  <c:v>0days 00:01:16.000000</c:v>
                </c:pt>
                <c:pt idx="77">
                  <c:v>0days 00:01:17.000000</c:v>
                </c:pt>
                <c:pt idx="78">
                  <c:v>0days 00:01:18.000000</c:v>
                </c:pt>
                <c:pt idx="79">
                  <c:v>0days 00:01:19.000000</c:v>
                </c:pt>
                <c:pt idx="80">
                  <c:v>0days 00:01:20.000000</c:v>
                </c:pt>
                <c:pt idx="81">
                  <c:v>0days 00:01:21.000000</c:v>
                </c:pt>
                <c:pt idx="82">
                  <c:v>0days 00:01:22.000000</c:v>
                </c:pt>
                <c:pt idx="83">
                  <c:v>0days 00:01:23.000000</c:v>
                </c:pt>
                <c:pt idx="84">
                  <c:v>0days 00:01:24.000000</c:v>
                </c:pt>
                <c:pt idx="85">
                  <c:v>0days 00:01:25.000000</c:v>
                </c:pt>
                <c:pt idx="86">
                  <c:v>0days 00:01:26.000000</c:v>
                </c:pt>
                <c:pt idx="87">
                  <c:v>0days 00:01:27.000000</c:v>
                </c:pt>
                <c:pt idx="88">
                  <c:v>0days 00:01:28.000000</c:v>
                </c:pt>
                <c:pt idx="89">
                  <c:v>0days 00:01:29.000000</c:v>
                </c:pt>
                <c:pt idx="90">
                  <c:v>0days 00:01:30.000000</c:v>
                </c:pt>
                <c:pt idx="91">
                  <c:v>0days 00:01:31.000000</c:v>
                </c:pt>
                <c:pt idx="92">
                  <c:v>0days 00:01:32.000000</c:v>
                </c:pt>
                <c:pt idx="93">
                  <c:v>0days 00:01:33.000000</c:v>
                </c:pt>
                <c:pt idx="94">
                  <c:v>0days 00:01:34.000000</c:v>
                </c:pt>
                <c:pt idx="95">
                  <c:v>0days 00:01:35.000000</c:v>
                </c:pt>
                <c:pt idx="96">
                  <c:v>0days 00:01:36.000000</c:v>
                </c:pt>
                <c:pt idx="97">
                  <c:v>0days 00:01:37.000000</c:v>
                </c:pt>
                <c:pt idx="98">
                  <c:v>0days 00:01:38.000000</c:v>
                </c:pt>
                <c:pt idx="99">
                  <c:v>0days 00:01:39.000000</c:v>
                </c:pt>
                <c:pt idx="100">
                  <c:v>0days 00:01:40.000000</c:v>
                </c:pt>
                <c:pt idx="101">
                  <c:v>0days 00:01:41.000000</c:v>
                </c:pt>
                <c:pt idx="102">
                  <c:v>0days 00:01:42.000000</c:v>
                </c:pt>
                <c:pt idx="103">
                  <c:v>0days 00:01:43.000000</c:v>
                </c:pt>
                <c:pt idx="104">
                  <c:v>0days 00:01:44.000000</c:v>
                </c:pt>
                <c:pt idx="105">
                  <c:v>0days 00:01:45.000000</c:v>
                </c:pt>
                <c:pt idx="106">
                  <c:v>0days 00:01:46.000000</c:v>
                </c:pt>
                <c:pt idx="107">
                  <c:v>0days 00:01:47.000000</c:v>
                </c:pt>
                <c:pt idx="108">
                  <c:v>0days 00:01:48.000000</c:v>
                </c:pt>
                <c:pt idx="109">
                  <c:v>0days 00:01:49.000000</c:v>
                </c:pt>
                <c:pt idx="110">
                  <c:v>0days 00:01:50.000000</c:v>
                </c:pt>
                <c:pt idx="111">
                  <c:v>0days 00:01:51.000000</c:v>
                </c:pt>
                <c:pt idx="112">
                  <c:v>0days 00:01:52.000000</c:v>
                </c:pt>
                <c:pt idx="113">
                  <c:v>0days 00:01:53.000000</c:v>
                </c:pt>
                <c:pt idx="114">
                  <c:v>0days 00:01:54.000000</c:v>
                </c:pt>
                <c:pt idx="115">
                  <c:v>0days 00:01:55.000000</c:v>
                </c:pt>
                <c:pt idx="116">
                  <c:v>0days 00:01:56.000000</c:v>
                </c:pt>
                <c:pt idx="117">
                  <c:v>0days 00:01:57.000000</c:v>
                </c:pt>
                <c:pt idx="118">
                  <c:v>0days 00:01:58.000000</c:v>
                </c:pt>
                <c:pt idx="119">
                  <c:v>0days 00:01:59.000000</c:v>
                </c:pt>
                <c:pt idx="120">
                  <c:v>0days 00:02:00.000000</c:v>
                </c:pt>
                <c:pt idx="121">
                  <c:v>0days 00:02:01.000000</c:v>
                </c:pt>
                <c:pt idx="122">
                  <c:v>0days 00:02:02.000000</c:v>
                </c:pt>
                <c:pt idx="123">
                  <c:v>0days 00:02:03.000000</c:v>
                </c:pt>
                <c:pt idx="124">
                  <c:v>0days 00:02:04.000000</c:v>
                </c:pt>
                <c:pt idx="125">
                  <c:v>0days 00:02:05.000000</c:v>
                </c:pt>
                <c:pt idx="126">
                  <c:v>0days 00:02:06.000000</c:v>
                </c:pt>
                <c:pt idx="127">
                  <c:v>0days 00:02:07.000000</c:v>
                </c:pt>
                <c:pt idx="128">
                  <c:v>0days 00:02:08.000000</c:v>
                </c:pt>
                <c:pt idx="129">
                  <c:v>0days 00:02:09.000000</c:v>
                </c:pt>
                <c:pt idx="130">
                  <c:v>0days 00:02:10.000000</c:v>
                </c:pt>
                <c:pt idx="131">
                  <c:v>0days 00:02:11.000000</c:v>
                </c:pt>
                <c:pt idx="132">
                  <c:v>0days 00:02:12.000000</c:v>
                </c:pt>
                <c:pt idx="133">
                  <c:v>0days 00:02:13.000000</c:v>
                </c:pt>
                <c:pt idx="134">
                  <c:v>0days 00:02:14.000000</c:v>
                </c:pt>
                <c:pt idx="135">
                  <c:v>0days 00:02:15.000000</c:v>
                </c:pt>
                <c:pt idx="136">
                  <c:v>0days 00:02:16.000000</c:v>
                </c:pt>
                <c:pt idx="137">
                  <c:v>0days 00:02:17.000000</c:v>
                </c:pt>
                <c:pt idx="138">
                  <c:v>0days 00:02:18.000000</c:v>
                </c:pt>
                <c:pt idx="139">
                  <c:v>0days 00:02:19.000000</c:v>
                </c:pt>
                <c:pt idx="140">
                  <c:v>0days 00:02:20.000000</c:v>
                </c:pt>
                <c:pt idx="141">
                  <c:v>0days 00:02:21.000000</c:v>
                </c:pt>
                <c:pt idx="142">
                  <c:v>0days 00:02:22.000000</c:v>
                </c:pt>
                <c:pt idx="143">
                  <c:v>0days 00:02:23.000000</c:v>
                </c:pt>
                <c:pt idx="144">
                  <c:v>0days 00:02:24.000000</c:v>
                </c:pt>
                <c:pt idx="145">
                  <c:v>0days 00:02:25.000000</c:v>
                </c:pt>
                <c:pt idx="146">
                  <c:v>0days 00:02:26.000000</c:v>
                </c:pt>
                <c:pt idx="147">
                  <c:v>0days 00:02:27.000000</c:v>
                </c:pt>
                <c:pt idx="148">
                  <c:v>0days 00:02:28.000000</c:v>
                </c:pt>
                <c:pt idx="149">
                  <c:v>0days 00:02:29.000000</c:v>
                </c:pt>
                <c:pt idx="150">
                  <c:v>0days 00:02:30.000000</c:v>
                </c:pt>
                <c:pt idx="151">
                  <c:v>0days 00:02:31.000000</c:v>
                </c:pt>
                <c:pt idx="152">
                  <c:v>0days 00:02:32.000000</c:v>
                </c:pt>
                <c:pt idx="153">
                  <c:v>0days 00:02:33.000000</c:v>
                </c:pt>
                <c:pt idx="154">
                  <c:v>0days 00:02:34.000000</c:v>
                </c:pt>
                <c:pt idx="155">
                  <c:v>0days 00:02:35.000000</c:v>
                </c:pt>
                <c:pt idx="156">
                  <c:v>0days 00:02:36.000000</c:v>
                </c:pt>
                <c:pt idx="157">
                  <c:v>0days 00:02:37.000000</c:v>
                </c:pt>
                <c:pt idx="158">
                  <c:v>0days 00:02:38.000000</c:v>
                </c:pt>
                <c:pt idx="159">
                  <c:v>0days 00:02:39.000000</c:v>
                </c:pt>
                <c:pt idx="160">
                  <c:v>0days 00:02:40.000000</c:v>
                </c:pt>
                <c:pt idx="161">
                  <c:v>0days 00:02:41.000000</c:v>
                </c:pt>
                <c:pt idx="162">
                  <c:v>0days 00:02:42.000000</c:v>
                </c:pt>
                <c:pt idx="163">
                  <c:v>0days 00:02:43.000000</c:v>
                </c:pt>
                <c:pt idx="164">
                  <c:v>0days 00:02:44.000000</c:v>
                </c:pt>
                <c:pt idx="165">
                  <c:v>0days 00:02:45.000000</c:v>
                </c:pt>
                <c:pt idx="166">
                  <c:v>0days 00:02:46.000000</c:v>
                </c:pt>
                <c:pt idx="167">
                  <c:v>0days 00:02:47.000000</c:v>
                </c:pt>
                <c:pt idx="168">
                  <c:v>0days 00:02:48.000000</c:v>
                </c:pt>
                <c:pt idx="169">
                  <c:v>0days 00:02:49.000000</c:v>
                </c:pt>
                <c:pt idx="170">
                  <c:v>0days 00:02:50.000000</c:v>
                </c:pt>
                <c:pt idx="171">
                  <c:v>0days 00:02:51.000000</c:v>
                </c:pt>
                <c:pt idx="172">
                  <c:v>0days 00:02:52.000000</c:v>
                </c:pt>
                <c:pt idx="173">
                  <c:v>0days 00:02:53.000000</c:v>
                </c:pt>
                <c:pt idx="174">
                  <c:v>0days 00:02:54.000000</c:v>
                </c:pt>
                <c:pt idx="175">
                  <c:v>0days 00:02:55.000000</c:v>
                </c:pt>
                <c:pt idx="176">
                  <c:v>0days 00:02:56.000000</c:v>
                </c:pt>
                <c:pt idx="177">
                  <c:v>0days 00:02:57.000000</c:v>
                </c:pt>
                <c:pt idx="178">
                  <c:v>0days 00:02:58.000000</c:v>
                </c:pt>
                <c:pt idx="179">
                  <c:v>0days 00:02:59.000000</c:v>
                </c:pt>
                <c:pt idx="180">
                  <c:v>0days 00:03:00.000000</c:v>
                </c:pt>
                <c:pt idx="181">
                  <c:v>0days 00:03:01.000000</c:v>
                </c:pt>
                <c:pt idx="182">
                  <c:v>0days 00:03:02.000000</c:v>
                </c:pt>
                <c:pt idx="183">
                  <c:v>0days 00:03:03.000000</c:v>
                </c:pt>
                <c:pt idx="184">
                  <c:v>0days 00:03:04.000000</c:v>
                </c:pt>
                <c:pt idx="185">
                  <c:v>0days 00:03:05.000000</c:v>
                </c:pt>
                <c:pt idx="186">
                  <c:v>0days 00:03:06.000000</c:v>
                </c:pt>
                <c:pt idx="187">
                  <c:v>0days 00:03:07.000000</c:v>
                </c:pt>
                <c:pt idx="188">
                  <c:v>0days 00:03:08.000000</c:v>
                </c:pt>
                <c:pt idx="189">
                  <c:v>0days 00:03:09.000000</c:v>
                </c:pt>
                <c:pt idx="190">
                  <c:v>0days 00:03:10.000000</c:v>
                </c:pt>
                <c:pt idx="191">
                  <c:v>0days 00:03:11.000000</c:v>
                </c:pt>
                <c:pt idx="192">
                  <c:v>0days 00:03:12.000000</c:v>
                </c:pt>
                <c:pt idx="193">
                  <c:v>0days 00:03:13.000000</c:v>
                </c:pt>
                <c:pt idx="194">
                  <c:v>0days 00:03:14.000000</c:v>
                </c:pt>
                <c:pt idx="195">
                  <c:v>0days 00:03:15.000000</c:v>
                </c:pt>
                <c:pt idx="196">
                  <c:v>0days 00:03:16.000000</c:v>
                </c:pt>
                <c:pt idx="197">
                  <c:v>0days 00:03:17.000000</c:v>
                </c:pt>
                <c:pt idx="198">
                  <c:v>0days 00:03:18.000000</c:v>
                </c:pt>
                <c:pt idx="199">
                  <c:v>0days 00:03:19.000000</c:v>
                </c:pt>
                <c:pt idx="200">
                  <c:v>0days 00:03:20.000000</c:v>
                </c:pt>
                <c:pt idx="201">
                  <c:v>0days 00:03:21.000000</c:v>
                </c:pt>
                <c:pt idx="202">
                  <c:v>0days 00:03:22.000000</c:v>
                </c:pt>
                <c:pt idx="203">
                  <c:v>0days 00:03:23.000000</c:v>
                </c:pt>
                <c:pt idx="204">
                  <c:v>0days 00:03:24.000000</c:v>
                </c:pt>
                <c:pt idx="205">
                  <c:v>0days 00:03:25.000000</c:v>
                </c:pt>
                <c:pt idx="206">
                  <c:v>0days 00:03:26.000000</c:v>
                </c:pt>
                <c:pt idx="207">
                  <c:v>0days 00:03:27.000000</c:v>
                </c:pt>
                <c:pt idx="208">
                  <c:v>0days 00:03:28.000000</c:v>
                </c:pt>
                <c:pt idx="209">
                  <c:v>0days 00:03:29.000000</c:v>
                </c:pt>
                <c:pt idx="210">
                  <c:v>0days 00:03:30.000000</c:v>
                </c:pt>
                <c:pt idx="211">
                  <c:v>0days 00:03:31.000000</c:v>
                </c:pt>
                <c:pt idx="212">
                  <c:v>0days 00:03:32.000000</c:v>
                </c:pt>
                <c:pt idx="213">
                  <c:v>0days 00:03:33.000000</c:v>
                </c:pt>
                <c:pt idx="214">
                  <c:v>0days 00:03:34.000000</c:v>
                </c:pt>
                <c:pt idx="215">
                  <c:v>0days 00:03:35.000000</c:v>
                </c:pt>
                <c:pt idx="216">
                  <c:v>0days 00:03:36.000000</c:v>
                </c:pt>
                <c:pt idx="217">
                  <c:v>0days 00:03:37.000000</c:v>
                </c:pt>
                <c:pt idx="218">
                  <c:v>0days 00:03:38.000000</c:v>
                </c:pt>
                <c:pt idx="219">
                  <c:v>0days 00:03:39.000000</c:v>
                </c:pt>
                <c:pt idx="220">
                  <c:v>0days 00:03:40.000000</c:v>
                </c:pt>
                <c:pt idx="221">
                  <c:v>0days 00:03:41.000000</c:v>
                </c:pt>
                <c:pt idx="222">
                  <c:v>0days 00:03:42.000000</c:v>
                </c:pt>
                <c:pt idx="223">
                  <c:v>0days 00:03:43.000000</c:v>
                </c:pt>
                <c:pt idx="224">
                  <c:v>0days 00:03:44.000000</c:v>
                </c:pt>
                <c:pt idx="225">
                  <c:v>0days 00:03:45.000000</c:v>
                </c:pt>
                <c:pt idx="226">
                  <c:v>0days 00:03:46.000000</c:v>
                </c:pt>
                <c:pt idx="227">
                  <c:v>0days 00:03:47.000000</c:v>
                </c:pt>
                <c:pt idx="228">
                  <c:v>0days 00:03:48.000000</c:v>
                </c:pt>
                <c:pt idx="229">
                  <c:v>0days 00:03:49.000000</c:v>
                </c:pt>
                <c:pt idx="230">
                  <c:v>0days 00:03:50.000000</c:v>
                </c:pt>
                <c:pt idx="231">
                  <c:v>0days 00:03:51.000000</c:v>
                </c:pt>
                <c:pt idx="232">
                  <c:v>0days 00:03:52.000000</c:v>
                </c:pt>
                <c:pt idx="233">
                  <c:v>0days 00:03:53.000000</c:v>
                </c:pt>
                <c:pt idx="234">
                  <c:v>0days 00:03:54.000000</c:v>
                </c:pt>
                <c:pt idx="235">
                  <c:v>0days 00:03:55.000000</c:v>
                </c:pt>
                <c:pt idx="236">
                  <c:v>0days 00:03:56.000000</c:v>
                </c:pt>
                <c:pt idx="237">
                  <c:v>0days 00:03:57.000000</c:v>
                </c:pt>
                <c:pt idx="238">
                  <c:v>0days 00:03:58.000000</c:v>
                </c:pt>
                <c:pt idx="239">
                  <c:v>0days 00:03:59.000000</c:v>
                </c:pt>
                <c:pt idx="240">
                  <c:v>0days 00:04:00.000000</c:v>
                </c:pt>
                <c:pt idx="241">
                  <c:v>0days 00:04:01.000000</c:v>
                </c:pt>
                <c:pt idx="242">
                  <c:v>0days 00:04:02.000000</c:v>
                </c:pt>
                <c:pt idx="243">
                  <c:v>0days 00:04:03.000000</c:v>
                </c:pt>
                <c:pt idx="244">
                  <c:v>0days 00:04:04.000000</c:v>
                </c:pt>
                <c:pt idx="245">
                  <c:v>0days 00:04:05.000000</c:v>
                </c:pt>
                <c:pt idx="246">
                  <c:v>0days 00:04:06.000000</c:v>
                </c:pt>
                <c:pt idx="247">
                  <c:v>0days 00:04:07.000000</c:v>
                </c:pt>
                <c:pt idx="248">
                  <c:v>0days 00:04:08.000000</c:v>
                </c:pt>
                <c:pt idx="249">
                  <c:v>0days 00:04:09.000000</c:v>
                </c:pt>
                <c:pt idx="250">
                  <c:v>0days 00:04:10.000000</c:v>
                </c:pt>
                <c:pt idx="251">
                  <c:v>0days 00:04:11.000000</c:v>
                </c:pt>
                <c:pt idx="252">
                  <c:v>0days 00:04:12.000000</c:v>
                </c:pt>
                <c:pt idx="253">
                  <c:v>0days 00:04:13.000000</c:v>
                </c:pt>
                <c:pt idx="254">
                  <c:v>0days 00:04:14.000000</c:v>
                </c:pt>
                <c:pt idx="255">
                  <c:v>0days 00:04:15.000000</c:v>
                </c:pt>
                <c:pt idx="256">
                  <c:v>0days 00:04:16.000000</c:v>
                </c:pt>
                <c:pt idx="257">
                  <c:v>0days 00:04:17.000000</c:v>
                </c:pt>
                <c:pt idx="258">
                  <c:v>0days 00:04:18.000000</c:v>
                </c:pt>
                <c:pt idx="259">
                  <c:v>0days 00:04:19.000000</c:v>
                </c:pt>
                <c:pt idx="260">
                  <c:v>0days 00:04:20.000000</c:v>
                </c:pt>
                <c:pt idx="261">
                  <c:v>0days 00:04:21.000000</c:v>
                </c:pt>
                <c:pt idx="262">
                  <c:v>0days 00:04:22.000000</c:v>
                </c:pt>
                <c:pt idx="263">
                  <c:v>0days 00:04:23.000000</c:v>
                </c:pt>
                <c:pt idx="264">
                  <c:v>0days 00:04:24.000000</c:v>
                </c:pt>
                <c:pt idx="265">
                  <c:v>0days 00:04:25.000000</c:v>
                </c:pt>
                <c:pt idx="266">
                  <c:v>0days 00:04:26.000000</c:v>
                </c:pt>
                <c:pt idx="267">
                  <c:v>0days 00:04:27.000000</c:v>
                </c:pt>
                <c:pt idx="268">
                  <c:v>0days 00:04:28.000000</c:v>
                </c:pt>
                <c:pt idx="269">
                  <c:v>0days 00:04:29.000000</c:v>
                </c:pt>
                <c:pt idx="270">
                  <c:v>0days 00:04:30.000000</c:v>
                </c:pt>
                <c:pt idx="271">
                  <c:v>0days 00:04:31.000000</c:v>
                </c:pt>
                <c:pt idx="272">
                  <c:v>0days 00:04:32.000000</c:v>
                </c:pt>
                <c:pt idx="273">
                  <c:v>0days 00:04:33.000000</c:v>
                </c:pt>
                <c:pt idx="274">
                  <c:v>0days 00:04:34.000000</c:v>
                </c:pt>
                <c:pt idx="275">
                  <c:v>0days 00:04:35.000000</c:v>
                </c:pt>
                <c:pt idx="276">
                  <c:v>0days 00:04:36.000000</c:v>
                </c:pt>
                <c:pt idx="277">
                  <c:v>0days 00:04:37.000000</c:v>
                </c:pt>
                <c:pt idx="278">
                  <c:v>0days 00:04:38.000000</c:v>
                </c:pt>
                <c:pt idx="279">
                  <c:v>0days 00:04:39.000000</c:v>
                </c:pt>
                <c:pt idx="280">
                  <c:v>0days 00:04:40.000000</c:v>
                </c:pt>
                <c:pt idx="281">
                  <c:v>0days 00:04:41.000000</c:v>
                </c:pt>
                <c:pt idx="282">
                  <c:v>0days 00:04:42.000000</c:v>
                </c:pt>
                <c:pt idx="283">
                  <c:v>0days 00:04:43.000000</c:v>
                </c:pt>
                <c:pt idx="284">
                  <c:v>0days 00:04:44.000000</c:v>
                </c:pt>
                <c:pt idx="285">
                  <c:v>0days 00:04:45.000000</c:v>
                </c:pt>
                <c:pt idx="286">
                  <c:v>0days 00:04:46.000000</c:v>
                </c:pt>
                <c:pt idx="287">
                  <c:v>0days 00:04:47.000000</c:v>
                </c:pt>
                <c:pt idx="288">
                  <c:v>0days 00:04:48.000000</c:v>
                </c:pt>
                <c:pt idx="289">
                  <c:v>0days 00:04:49.000000</c:v>
                </c:pt>
                <c:pt idx="290">
                  <c:v>0days 00:04:50.000000</c:v>
                </c:pt>
                <c:pt idx="291">
                  <c:v>0days 00:04:51.000000</c:v>
                </c:pt>
                <c:pt idx="292">
                  <c:v>0days 00:04:52.000000</c:v>
                </c:pt>
                <c:pt idx="293">
                  <c:v>0days 00:04:53.000000</c:v>
                </c:pt>
                <c:pt idx="294">
                  <c:v>0days 00:04:54.000000</c:v>
                </c:pt>
                <c:pt idx="295">
                  <c:v>0days 00:04:55.000000</c:v>
                </c:pt>
                <c:pt idx="296">
                  <c:v>0days 00:04:56.000000</c:v>
                </c:pt>
                <c:pt idx="297">
                  <c:v>0days 00:04:57.000000</c:v>
                </c:pt>
                <c:pt idx="298">
                  <c:v>0days 00:04:58.000000</c:v>
                </c:pt>
                <c:pt idx="299">
                  <c:v>0days 00:04:59.000000</c:v>
                </c:pt>
                <c:pt idx="300">
                  <c:v>0days 00:05:00.000000</c:v>
                </c:pt>
                <c:pt idx="301">
                  <c:v>0days 00:05:01.000000</c:v>
                </c:pt>
                <c:pt idx="302">
                  <c:v>0days 00:05:02.000000</c:v>
                </c:pt>
                <c:pt idx="303">
                  <c:v>0days 00:05:03.000000</c:v>
                </c:pt>
                <c:pt idx="304">
                  <c:v>0days 00:05:04.000000</c:v>
                </c:pt>
                <c:pt idx="305">
                  <c:v>0days 00:05:05.000000</c:v>
                </c:pt>
                <c:pt idx="306">
                  <c:v>0days 00:05:06.000000</c:v>
                </c:pt>
                <c:pt idx="307">
                  <c:v>0days 00:05:07.000000</c:v>
                </c:pt>
                <c:pt idx="308">
                  <c:v>0days 00:05:08.000000</c:v>
                </c:pt>
                <c:pt idx="309">
                  <c:v>0days 00:05:09.000000</c:v>
                </c:pt>
                <c:pt idx="310">
                  <c:v>0days 00:05:10.000000</c:v>
                </c:pt>
                <c:pt idx="311">
                  <c:v>0days 00:05:11.000000</c:v>
                </c:pt>
                <c:pt idx="312">
                  <c:v>0days 00:05:12.000000</c:v>
                </c:pt>
                <c:pt idx="313">
                  <c:v>0days 00:05:13.000000</c:v>
                </c:pt>
                <c:pt idx="314">
                  <c:v>0days 00:05:14.000000</c:v>
                </c:pt>
                <c:pt idx="315">
                  <c:v>0days 00:05:15.000000</c:v>
                </c:pt>
                <c:pt idx="316">
                  <c:v>0days 00:05:16.000000</c:v>
                </c:pt>
                <c:pt idx="317">
                  <c:v>0days 00:05:17.000000</c:v>
                </c:pt>
                <c:pt idx="318">
                  <c:v>0days 00:05:18.000000</c:v>
                </c:pt>
                <c:pt idx="319">
                  <c:v>0days 00:05:19.000000</c:v>
                </c:pt>
                <c:pt idx="320">
                  <c:v>0days 00:05:20.000000</c:v>
                </c:pt>
                <c:pt idx="321">
                  <c:v>0days 00:05:21.000000</c:v>
                </c:pt>
                <c:pt idx="322">
                  <c:v>0days 00:05:22.000000</c:v>
                </c:pt>
                <c:pt idx="323">
                  <c:v>0days 00:05:23.000000</c:v>
                </c:pt>
                <c:pt idx="324">
                  <c:v>0days 00:05:24.000000</c:v>
                </c:pt>
                <c:pt idx="325">
                  <c:v>0days 00:05:25.000000</c:v>
                </c:pt>
                <c:pt idx="326">
                  <c:v>0days 00:05:26.000000</c:v>
                </c:pt>
                <c:pt idx="327">
                  <c:v>0days 00:05:27.000000</c:v>
                </c:pt>
                <c:pt idx="328">
                  <c:v>0days 00:05:28.000000</c:v>
                </c:pt>
                <c:pt idx="329">
                  <c:v>0days 00:05:29.000000</c:v>
                </c:pt>
                <c:pt idx="330">
                  <c:v>0days 00:05:30.000000</c:v>
                </c:pt>
                <c:pt idx="331">
                  <c:v>0days 00:05:31.000000</c:v>
                </c:pt>
                <c:pt idx="332">
                  <c:v>0days 00:05:32.000000</c:v>
                </c:pt>
                <c:pt idx="333">
                  <c:v>0days 00:05:33.000000</c:v>
                </c:pt>
                <c:pt idx="334">
                  <c:v>0days 00:05:34.000000</c:v>
                </c:pt>
                <c:pt idx="335">
                  <c:v>0days 00:05:35.000000</c:v>
                </c:pt>
                <c:pt idx="336">
                  <c:v>0days 00:05:36.000000</c:v>
                </c:pt>
                <c:pt idx="337">
                  <c:v>0days 00:05:37.000000</c:v>
                </c:pt>
                <c:pt idx="338">
                  <c:v>0days 00:05:38.000000</c:v>
                </c:pt>
                <c:pt idx="339">
                  <c:v>0days 00:05:39.000000</c:v>
                </c:pt>
                <c:pt idx="340">
                  <c:v>0days 00:05:40.000000</c:v>
                </c:pt>
                <c:pt idx="341">
                  <c:v>0days 00:05:41.000000</c:v>
                </c:pt>
                <c:pt idx="342">
                  <c:v>0days 00:05:42.000000</c:v>
                </c:pt>
                <c:pt idx="343">
                  <c:v>0days 00:05:43.000000</c:v>
                </c:pt>
                <c:pt idx="344">
                  <c:v>0days 00:05:44.000000</c:v>
                </c:pt>
                <c:pt idx="345">
                  <c:v>0days 00:05:45.000000</c:v>
                </c:pt>
                <c:pt idx="346">
                  <c:v>0days 00:05:46.000000</c:v>
                </c:pt>
                <c:pt idx="347">
                  <c:v>0days 00:05:47.000000</c:v>
                </c:pt>
                <c:pt idx="348">
                  <c:v>0days 00:05:48.000000</c:v>
                </c:pt>
                <c:pt idx="349">
                  <c:v>0days 00:05:49.000000</c:v>
                </c:pt>
                <c:pt idx="350">
                  <c:v>0days 00:05:50.000000</c:v>
                </c:pt>
                <c:pt idx="351">
                  <c:v>0days 00:05:51.000000</c:v>
                </c:pt>
                <c:pt idx="352">
                  <c:v>0days 00:05:52.000000</c:v>
                </c:pt>
                <c:pt idx="353">
                  <c:v>0days 00:05:53.000000</c:v>
                </c:pt>
                <c:pt idx="354">
                  <c:v>0days 00:05:54.000000</c:v>
                </c:pt>
                <c:pt idx="355">
                  <c:v>0days 00:05:55.000000</c:v>
                </c:pt>
                <c:pt idx="356">
                  <c:v>0days 00:05:56.000000</c:v>
                </c:pt>
                <c:pt idx="357">
                  <c:v>0days 00:05:57.000000</c:v>
                </c:pt>
                <c:pt idx="358">
                  <c:v>0days 00:05:58.000000</c:v>
                </c:pt>
                <c:pt idx="359">
                  <c:v>0days 00:05:59.000000</c:v>
                </c:pt>
                <c:pt idx="360">
                  <c:v>0days 00:06:00.000000</c:v>
                </c:pt>
                <c:pt idx="361">
                  <c:v>0days 00:06:01.000000</c:v>
                </c:pt>
                <c:pt idx="362">
                  <c:v>0days 00:06:02.000000</c:v>
                </c:pt>
                <c:pt idx="363">
                  <c:v>0days 00:06:03.000000</c:v>
                </c:pt>
                <c:pt idx="364">
                  <c:v>0days 00:06:04.000000</c:v>
                </c:pt>
                <c:pt idx="365">
                  <c:v>0days 00:06:05.000000</c:v>
                </c:pt>
                <c:pt idx="366">
                  <c:v>0days 00:06:06.000000</c:v>
                </c:pt>
                <c:pt idx="367">
                  <c:v>0days 00:06:07.000000</c:v>
                </c:pt>
                <c:pt idx="368">
                  <c:v>0days 00:06:08.000000</c:v>
                </c:pt>
                <c:pt idx="369">
                  <c:v>0days 00:06:09.000000</c:v>
                </c:pt>
                <c:pt idx="370">
                  <c:v>0days 00:06:10.000000</c:v>
                </c:pt>
                <c:pt idx="371">
                  <c:v>0days 00:06:11.000000</c:v>
                </c:pt>
                <c:pt idx="372">
                  <c:v>0days 00:06:12.000000</c:v>
                </c:pt>
                <c:pt idx="373">
                  <c:v>0days 00:06:13.000000</c:v>
                </c:pt>
                <c:pt idx="374">
                  <c:v>0days 00:06:14.000000</c:v>
                </c:pt>
                <c:pt idx="375">
                  <c:v>0days 00:06:15.000000</c:v>
                </c:pt>
                <c:pt idx="376">
                  <c:v>0days 00:06:16.000000</c:v>
                </c:pt>
                <c:pt idx="377">
                  <c:v>0days 00:06:17.000000</c:v>
                </c:pt>
                <c:pt idx="378">
                  <c:v>0days 00:06:18.000000</c:v>
                </c:pt>
                <c:pt idx="379">
                  <c:v>0days 00:06:19.000000</c:v>
                </c:pt>
                <c:pt idx="380">
                  <c:v>0days 00:06:20.000000</c:v>
                </c:pt>
                <c:pt idx="381">
                  <c:v>0days 00:06:21.000000</c:v>
                </c:pt>
                <c:pt idx="382">
                  <c:v>0days 00:06:22.000000</c:v>
                </c:pt>
                <c:pt idx="383">
                  <c:v>0days 00:06:23.000000</c:v>
                </c:pt>
                <c:pt idx="384">
                  <c:v>0days 00:06:24.000000</c:v>
                </c:pt>
                <c:pt idx="385">
                  <c:v>0days 00:06:25.000000</c:v>
                </c:pt>
                <c:pt idx="386">
                  <c:v>0days 00:06:26.000000</c:v>
                </c:pt>
                <c:pt idx="387">
                  <c:v>0days 00:06:27.000000</c:v>
                </c:pt>
                <c:pt idx="388">
                  <c:v>0days 00:06:28.000000</c:v>
                </c:pt>
                <c:pt idx="389">
                  <c:v>0days 00:06:29.000000</c:v>
                </c:pt>
                <c:pt idx="390">
                  <c:v>0days 00:06:30.000000</c:v>
                </c:pt>
                <c:pt idx="391">
                  <c:v>0days 00:06:31.000000</c:v>
                </c:pt>
                <c:pt idx="392">
                  <c:v>0days 00:06:32.000000</c:v>
                </c:pt>
                <c:pt idx="393">
                  <c:v>0days 00:06:33.000000</c:v>
                </c:pt>
                <c:pt idx="394">
                  <c:v>0days 00:06:34.000000</c:v>
                </c:pt>
                <c:pt idx="395">
                  <c:v>0days 00:06:35.000000</c:v>
                </c:pt>
                <c:pt idx="396">
                  <c:v>0days 00:06:36.000000</c:v>
                </c:pt>
                <c:pt idx="397">
                  <c:v>0days 00:06:37.000000</c:v>
                </c:pt>
                <c:pt idx="398">
                  <c:v>0days 00:06:38.000000</c:v>
                </c:pt>
                <c:pt idx="399">
                  <c:v>0days 00:06:39.000000</c:v>
                </c:pt>
                <c:pt idx="400">
                  <c:v>0days 00:06:40.000000</c:v>
                </c:pt>
                <c:pt idx="401">
                  <c:v>0days 00:06:41.000000</c:v>
                </c:pt>
                <c:pt idx="402">
                  <c:v>0days 00:06:42.000000</c:v>
                </c:pt>
                <c:pt idx="403">
                  <c:v>0days 00:06:43.000000</c:v>
                </c:pt>
                <c:pt idx="404">
                  <c:v>0days 00:06:44.000000</c:v>
                </c:pt>
                <c:pt idx="405">
                  <c:v>0days 00:06:45.000000</c:v>
                </c:pt>
                <c:pt idx="406">
                  <c:v>0days 00:06:46.000000</c:v>
                </c:pt>
                <c:pt idx="407">
                  <c:v>0days 00:06:47.000000</c:v>
                </c:pt>
                <c:pt idx="408">
                  <c:v>0days 00:06:48.000000</c:v>
                </c:pt>
                <c:pt idx="409">
                  <c:v>0days 00:06:49.000000</c:v>
                </c:pt>
                <c:pt idx="410">
                  <c:v>0days 00:06:50.000000</c:v>
                </c:pt>
                <c:pt idx="411">
                  <c:v>0days 00:06:51.000000</c:v>
                </c:pt>
                <c:pt idx="412">
                  <c:v>0days 00:06:52.000000</c:v>
                </c:pt>
                <c:pt idx="413">
                  <c:v>0days 00:06:53.000000</c:v>
                </c:pt>
                <c:pt idx="414">
                  <c:v>0days 00:06:54.000000</c:v>
                </c:pt>
                <c:pt idx="415">
                  <c:v>0days 00:06:55.000000</c:v>
                </c:pt>
                <c:pt idx="416">
                  <c:v>0days 00:06:56.000000</c:v>
                </c:pt>
                <c:pt idx="417">
                  <c:v>0days 00:06:57.000000</c:v>
                </c:pt>
                <c:pt idx="418">
                  <c:v>0days 00:06:58.000000</c:v>
                </c:pt>
                <c:pt idx="419">
                  <c:v>0days 00:06:59.000000</c:v>
                </c:pt>
                <c:pt idx="420">
                  <c:v>0days 00:07:00.000000</c:v>
                </c:pt>
                <c:pt idx="421">
                  <c:v>0days 00:07:01.000000</c:v>
                </c:pt>
                <c:pt idx="422">
                  <c:v>0days 00:07:02.000000</c:v>
                </c:pt>
                <c:pt idx="423">
                  <c:v>0days 00:07:03.000000</c:v>
                </c:pt>
                <c:pt idx="424">
                  <c:v>0days 00:07:04.000000</c:v>
                </c:pt>
                <c:pt idx="425">
                  <c:v>0days 00:07:05.000000</c:v>
                </c:pt>
                <c:pt idx="426">
                  <c:v>0days 00:07:06.000000</c:v>
                </c:pt>
                <c:pt idx="427">
                  <c:v>0days 00:07:07.000000</c:v>
                </c:pt>
                <c:pt idx="428">
                  <c:v>0days 00:07:08.000000</c:v>
                </c:pt>
                <c:pt idx="429">
                  <c:v>0days 00:07:09.000000</c:v>
                </c:pt>
                <c:pt idx="430">
                  <c:v>0days 00:07:10.000000</c:v>
                </c:pt>
                <c:pt idx="431">
                  <c:v>0days 00:07:11.000000</c:v>
                </c:pt>
                <c:pt idx="432">
                  <c:v>0days 00:07:12.000000</c:v>
                </c:pt>
                <c:pt idx="433">
                  <c:v>0days 00:07:13.000000</c:v>
                </c:pt>
                <c:pt idx="434">
                  <c:v>0days 00:07:14.000000</c:v>
                </c:pt>
                <c:pt idx="435">
                  <c:v>0days 00:07:15.000000</c:v>
                </c:pt>
                <c:pt idx="436">
                  <c:v>0days 00:07:16.000000</c:v>
                </c:pt>
                <c:pt idx="437">
                  <c:v>0days 00:07:17.000000</c:v>
                </c:pt>
                <c:pt idx="438">
                  <c:v>0days 00:07:18.000000</c:v>
                </c:pt>
                <c:pt idx="439">
                  <c:v>0days 00:07:19.000000</c:v>
                </c:pt>
                <c:pt idx="440">
                  <c:v>0days 00:07:20.000000</c:v>
                </c:pt>
                <c:pt idx="441">
                  <c:v>0days 00:07:21.000000</c:v>
                </c:pt>
                <c:pt idx="442">
                  <c:v>0days 00:07:22.000000</c:v>
                </c:pt>
                <c:pt idx="443">
                  <c:v>0days 00:07:23.000000</c:v>
                </c:pt>
                <c:pt idx="444">
                  <c:v>0days 00:07:24.000000</c:v>
                </c:pt>
                <c:pt idx="445">
                  <c:v>0days 00:07:25.000000</c:v>
                </c:pt>
                <c:pt idx="446">
                  <c:v>0days 00:07:26.000000</c:v>
                </c:pt>
                <c:pt idx="447">
                  <c:v>0days 00:07:27.000000</c:v>
                </c:pt>
                <c:pt idx="448">
                  <c:v>0days 00:07:28.000000</c:v>
                </c:pt>
                <c:pt idx="449">
                  <c:v>0days 00:07:29.000000</c:v>
                </c:pt>
                <c:pt idx="450">
                  <c:v>0days 00:07:30.000000</c:v>
                </c:pt>
                <c:pt idx="451">
                  <c:v>0days 00:07:31.000000</c:v>
                </c:pt>
                <c:pt idx="452">
                  <c:v>0days 00:07:32.000000</c:v>
                </c:pt>
                <c:pt idx="453">
                  <c:v>0days 00:07:33.000000</c:v>
                </c:pt>
                <c:pt idx="454">
                  <c:v>0days 00:07:34.000000</c:v>
                </c:pt>
                <c:pt idx="455">
                  <c:v>0days 00:07:35.000000</c:v>
                </c:pt>
                <c:pt idx="456">
                  <c:v>0days 00:07:36.000000</c:v>
                </c:pt>
                <c:pt idx="457">
                  <c:v>0days 00:07:37.000000</c:v>
                </c:pt>
                <c:pt idx="458">
                  <c:v>0days 00:07:38.000000</c:v>
                </c:pt>
                <c:pt idx="459">
                  <c:v>0days 00:07:39.000000</c:v>
                </c:pt>
                <c:pt idx="460">
                  <c:v>0days 00:07:40.000000</c:v>
                </c:pt>
                <c:pt idx="461">
                  <c:v>0days 00:07:41.000000</c:v>
                </c:pt>
                <c:pt idx="462">
                  <c:v>0days 00:07:42.000000</c:v>
                </c:pt>
                <c:pt idx="463">
                  <c:v>0days 00:07:43.000000</c:v>
                </c:pt>
                <c:pt idx="464">
                  <c:v>0days 00:07:44.000000</c:v>
                </c:pt>
                <c:pt idx="465">
                  <c:v>0days 00:07:45.000000</c:v>
                </c:pt>
                <c:pt idx="466">
                  <c:v>0days 00:07:46.000000</c:v>
                </c:pt>
                <c:pt idx="467">
                  <c:v>0days 00:07:47.000000</c:v>
                </c:pt>
                <c:pt idx="468">
                  <c:v>0days 00:07:48.000000</c:v>
                </c:pt>
                <c:pt idx="469">
                  <c:v>0days 00:07:49.000000</c:v>
                </c:pt>
                <c:pt idx="470">
                  <c:v>0days 00:07:50.000000</c:v>
                </c:pt>
                <c:pt idx="471">
                  <c:v>0days 00:07:51.000000</c:v>
                </c:pt>
                <c:pt idx="472">
                  <c:v>0days 00:07:52.000000</c:v>
                </c:pt>
                <c:pt idx="473">
                  <c:v>0days 00:07:53.000000</c:v>
                </c:pt>
                <c:pt idx="474">
                  <c:v>0days 00:07:54.000000</c:v>
                </c:pt>
                <c:pt idx="475">
                  <c:v>0days 00:07:55.000000</c:v>
                </c:pt>
                <c:pt idx="476">
                  <c:v>0days 00:07:56.000000</c:v>
                </c:pt>
                <c:pt idx="477">
                  <c:v>0days 00:07:57.000000</c:v>
                </c:pt>
                <c:pt idx="478">
                  <c:v>0days 00:07:58.000000</c:v>
                </c:pt>
                <c:pt idx="479">
                  <c:v>0days 00:07:59.000000</c:v>
                </c:pt>
                <c:pt idx="480">
                  <c:v>0days 00:08:00.000000</c:v>
                </c:pt>
                <c:pt idx="481">
                  <c:v>0days 00:08:01.000000</c:v>
                </c:pt>
                <c:pt idx="482">
                  <c:v>0days 00:08:02.000000</c:v>
                </c:pt>
                <c:pt idx="483">
                  <c:v>0days 00:08:03.000000</c:v>
                </c:pt>
                <c:pt idx="484">
                  <c:v>0days 00:08:04.000000</c:v>
                </c:pt>
                <c:pt idx="485">
                  <c:v>0days 00:08:05.000000</c:v>
                </c:pt>
                <c:pt idx="486">
                  <c:v>0days 00:08:06.000000</c:v>
                </c:pt>
                <c:pt idx="487">
                  <c:v>0days 00:08:07.000000</c:v>
                </c:pt>
                <c:pt idx="488">
                  <c:v>0days 00:08:08.000000</c:v>
                </c:pt>
                <c:pt idx="489">
                  <c:v>0days 00:08:09.000000</c:v>
                </c:pt>
                <c:pt idx="490">
                  <c:v>0days 00:08:10.000000</c:v>
                </c:pt>
                <c:pt idx="491">
                  <c:v>0days 00:08:11.000000</c:v>
                </c:pt>
                <c:pt idx="492">
                  <c:v>0days 00:08:12.000000</c:v>
                </c:pt>
                <c:pt idx="493">
                  <c:v>0days 00:08:13.000000</c:v>
                </c:pt>
                <c:pt idx="494">
                  <c:v>0days 00:08:14.000000</c:v>
                </c:pt>
                <c:pt idx="495">
                  <c:v>0days 00:08:15.000000</c:v>
                </c:pt>
                <c:pt idx="496">
                  <c:v>0days 00:08:16.000000</c:v>
                </c:pt>
                <c:pt idx="497">
                  <c:v>0days 00:08:17.000000</c:v>
                </c:pt>
                <c:pt idx="498">
                  <c:v>0days 00:08:18.000000</c:v>
                </c:pt>
                <c:pt idx="499">
                  <c:v>0days 00:08:19.000000</c:v>
                </c:pt>
                <c:pt idx="500">
                  <c:v>0days 00:08:20.000000</c:v>
                </c:pt>
                <c:pt idx="501">
                  <c:v>0days 00:08:21.000000</c:v>
                </c:pt>
                <c:pt idx="502">
                  <c:v>0days 00:08:22.000000</c:v>
                </c:pt>
                <c:pt idx="503">
                  <c:v>0days 00:08:23.000000</c:v>
                </c:pt>
                <c:pt idx="504">
                  <c:v>0days 00:08:24.000000</c:v>
                </c:pt>
                <c:pt idx="505">
                  <c:v>0days 00:08:25.000000</c:v>
                </c:pt>
                <c:pt idx="506">
                  <c:v>0days 00:08:26.000000</c:v>
                </c:pt>
                <c:pt idx="507">
                  <c:v>0days 00:08:27.000000</c:v>
                </c:pt>
                <c:pt idx="508">
                  <c:v>0days 00:08:28.000000</c:v>
                </c:pt>
                <c:pt idx="509">
                  <c:v>0days 00:08:29.000000</c:v>
                </c:pt>
                <c:pt idx="510">
                  <c:v>0days 00:08:30.000000</c:v>
                </c:pt>
                <c:pt idx="511">
                  <c:v>0days 00:08:31.000000</c:v>
                </c:pt>
                <c:pt idx="512">
                  <c:v>0days 00:08:32.000000</c:v>
                </c:pt>
                <c:pt idx="513">
                  <c:v>0days 00:08:33.000000</c:v>
                </c:pt>
                <c:pt idx="514">
                  <c:v>0days 00:08:34.000000</c:v>
                </c:pt>
                <c:pt idx="515">
                  <c:v>0days 00:08:35.000000</c:v>
                </c:pt>
                <c:pt idx="516">
                  <c:v>0days 00:08:36.000000</c:v>
                </c:pt>
                <c:pt idx="517">
                  <c:v>0days 00:08:37.000000</c:v>
                </c:pt>
                <c:pt idx="518">
                  <c:v>0days 00:08:38.000000</c:v>
                </c:pt>
                <c:pt idx="519">
                  <c:v>0days 00:08:39.000000</c:v>
                </c:pt>
                <c:pt idx="520">
                  <c:v>0days 00:08:40.000000</c:v>
                </c:pt>
                <c:pt idx="521">
                  <c:v>0days 00:08:41.000000</c:v>
                </c:pt>
                <c:pt idx="522">
                  <c:v>0days 00:08:42.000000</c:v>
                </c:pt>
                <c:pt idx="523">
                  <c:v>0days 00:08:43.000000</c:v>
                </c:pt>
                <c:pt idx="524">
                  <c:v>0days 00:08:44.000000</c:v>
                </c:pt>
                <c:pt idx="525">
                  <c:v>0days 00:08:45.000000</c:v>
                </c:pt>
                <c:pt idx="526">
                  <c:v>0days 00:08:46.000000</c:v>
                </c:pt>
                <c:pt idx="527">
                  <c:v>0days 00:08:47.000000</c:v>
                </c:pt>
                <c:pt idx="528">
                  <c:v>0days 00:08:48.000000</c:v>
                </c:pt>
                <c:pt idx="529">
                  <c:v>0days 00:08:49.000000</c:v>
                </c:pt>
                <c:pt idx="530">
                  <c:v>0days 00:08:50.000000</c:v>
                </c:pt>
                <c:pt idx="531">
                  <c:v>0days 00:08:51.000000</c:v>
                </c:pt>
                <c:pt idx="532">
                  <c:v>0days 00:08:52.000000</c:v>
                </c:pt>
                <c:pt idx="533">
                  <c:v>0days 00:08:53.000000</c:v>
                </c:pt>
                <c:pt idx="534">
                  <c:v>0days 00:08:54.000000</c:v>
                </c:pt>
                <c:pt idx="535">
                  <c:v>0days 00:08:55.000000</c:v>
                </c:pt>
                <c:pt idx="536">
                  <c:v>0days 00:08:56.000000</c:v>
                </c:pt>
                <c:pt idx="537">
                  <c:v>0days 00:08:57.000000</c:v>
                </c:pt>
                <c:pt idx="538">
                  <c:v>0days 00:08:58.000000</c:v>
                </c:pt>
                <c:pt idx="539">
                  <c:v>0days 00:08:59.000000</c:v>
                </c:pt>
                <c:pt idx="540">
                  <c:v>0days 00:09:00.000000</c:v>
                </c:pt>
                <c:pt idx="541">
                  <c:v>0days 00:09:01.000000</c:v>
                </c:pt>
                <c:pt idx="542">
                  <c:v>0days 00:09:02.000000</c:v>
                </c:pt>
                <c:pt idx="543">
                  <c:v>0days 00:09:03.000000</c:v>
                </c:pt>
                <c:pt idx="544">
                  <c:v>0days 00:09:04.000000</c:v>
                </c:pt>
                <c:pt idx="545">
                  <c:v>0days 00:09:05.000000</c:v>
                </c:pt>
                <c:pt idx="546">
                  <c:v>0days 00:09:06.000000</c:v>
                </c:pt>
                <c:pt idx="547">
                  <c:v>0days 00:09:07.000000</c:v>
                </c:pt>
                <c:pt idx="548">
                  <c:v>0days 00:09:08.000000</c:v>
                </c:pt>
                <c:pt idx="549">
                  <c:v>0days 00:09:09.000000</c:v>
                </c:pt>
                <c:pt idx="550">
                  <c:v>0days 00:09:10.000000</c:v>
                </c:pt>
                <c:pt idx="551">
                  <c:v>0days 00:09:11.000000</c:v>
                </c:pt>
                <c:pt idx="552">
                  <c:v>0days 00:09:12.000000</c:v>
                </c:pt>
                <c:pt idx="553">
                  <c:v>0days 00:09:13.000000</c:v>
                </c:pt>
                <c:pt idx="554">
                  <c:v>0days 00:09:14.000000</c:v>
                </c:pt>
                <c:pt idx="555">
                  <c:v>0days 00:09:15.000000</c:v>
                </c:pt>
                <c:pt idx="556">
                  <c:v>0days 00:09:16.000000</c:v>
                </c:pt>
                <c:pt idx="557">
                  <c:v>0days 00:09:17.000000</c:v>
                </c:pt>
                <c:pt idx="558">
                  <c:v>0days 00:09:18.000000</c:v>
                </c:pt>
                <c:pt idx="559">
                  <c:v>0days 00:09:19.000000</c:v>
                </c:pt>
                <c:pt idx="560">
                  <c:v>0days 00:09:20.000000</c:v>
                </c:pt>
                <c:pt idx="561">
                  <c:v>0days 00:09:21.000000</c:v>
                </c:pt>
                <c:pt idx="562">
                  <c:v>0days 00:09:22.000000</c:v>
                </c:pt>
                <c:pt idx="563">
                  <c:v>0days 00:09:23.000000</c:v>
                </c:pt>
                <c:pt idx="564">
                  <c:v>0days 00:09:24.000000</c:v>
                </c:pt>
                <c:pt idx="565">
                  <c:v>0days 00:09:25.000000</c:v>
                </c:pt>
                <c:pt idx="566">
                  <c:v>0days 00:09:26.000000</c:v>
                </c:pt>
                <c:pt idx="567">
                  <c:v>0days 00:09:27.000000</c:v>
                </c:pt>
                <c:pt idx="568">
                  <c:v>0days 00:09:28.000000</c:v>
                </c:pt>
                <c:pt idx="569">
                  <c:v>0days 00:09:29.000000</c:v>
                </c:pt>
                <c:pt idx="570">
                  <c:v>0days 00:09:30.000000</c:v>
                </c:pt>
                <c:pt idx="571">
                  <c:v>0days 00:09:31.000000</c:v>
                </c:pt>
                <c:pt idx="572">
                  <c:v>0days 00:09:32.000000</c:v>
                </c:pt>
                <c:pt idx="573">
                  <c:v>0days 00:09:33.000000</c:v>
                </c:pt>
                <c:pt idx="574">
                  <c:v>0days 00:09:34.000000</c:v>
                </c:pt>
                <c:pt idx="575">
                  <c:v>0days 00:09:35.000000</c:v>
                </c:pt>
                <c:pt idx="576">
                  <c:v>0days 00:09:36.000000</c:v>
                </c:pt>
                <c:pt idx="577">
                  <c:v>0days 00:09:37.000000</c:v>
                </c:pt>
                <c:pt idx="578">
                  <c:v>0days 00:09:38.000000</c:v>
                </c:pt>
                <c:pt idx="579">
                  <c:v>0days 00:09:39.000000</c:v>
                </c:pt>
                <c:pt idx="580">
                  <c:v>0days 00:09:40.000000</c:v>
                </c:pt>
                <c:pt idx="581">
                  <c:v>0days 00:09:41.000000</c:v>
                </c:pt>
                <c:pt idx="582">
                  <c:v>0days 00:09:42.000000</c:v>
                </c:pt>
                <c:pt idx="583">
                  <c:v>0days 00:09:43.000000</c:v>
                </c:pt>
                <c:pt idx="584">
                  <c:v>0days 00:09:44.000000</c:v>
                </c:pt>
                <c:pt idx="585">
                  <c:v>0days 00:09:45.000000</c:v>
                </c:pt>
                <c:pt idx="586">
                  <c:v>0days 00:09:46.000000</c:v>
                </c:pt>
                <c:pt idx="587">
                  <c:v>0days 00:09:47.000000</c:v>
                </c:pt>
                <c:pt idx="588">
                  <c:v>0days 00:09:48.000000</c:v>
                </c:pt>
                <c:pt idx="589">
                  <c:v>0days 00:09:49.000000</c:v>
                </c:pt>
                <c:pt idx="590">
                  <c:v>0days 00:09:50.000000</c:v>
                </c:pt>
                <c:pt idx="591">
                  <c:v>0days 00:09:51.000000</c:v>
                </c:pt>
                <c:pt idx="592">
                  <c:v>0days 00:09:52.000000</c:v>
                </c:pt>
                <c:pt idx="593">
                  <c:v>0days 00:09:53.000000</c:v>
                </c:pt>
                <c:pt idx="594">
                  <c:v>0days 00:09:54.000000</c:v>
                </c:pt>
                <c:pt idx="595">
                  <c:v>0days 00:09:55.000000</c:v>
                </c:pt>
                <c:pt idx="596">
                  <c:v>0days 00:09:56.000000</c:v>
                </c:pt>
                <c:pt idx="597">
                  <c:v>0days 00:09:57.000000</c:v>
                </c:pt>
                <c:pt idx="598">
                  <c:v>0days 00:09:58.000000</c:v>
                </c:pt>
                <c:pt idx="599">
                  <c:v>0days 00:09:59.000000</c:v>
                </c:pt>
                <c:pt idx="600">
                  <c:v>0days 00:10:00.000000</c:v>
                </c:pt>
                <c:pt idx="601">
                  <c:v>0days 00:10:01.000000</c:v>
                </c:pt>
                <c:pt idx="602">
                  <c:v>0days 00:10:02.000000</c:v>
                </c:pt>
                <c:pt idx="603">
                  <c:v>0days 00:10:03.000000</c:v>
                </c:pt>
                <c:pt idx="604">
                  <c:v>0days 00:10:04.000000</c:v>
                </c:pt>
                <c:pt idx="605">
                  <c:v>0days 00:10:05.000000</c:v>
                </c:pt>
                <c:pt idx="606">
                  <c:v>0days 00:10:06.000000</c:v>
                </c:pt>
                <c:pt idx="607">
                  <c:v>0days 00:10:07.000000</c:v>
                </c:pt>
                <c:pt idx="608">
                  <c:v>0days 00:10:08.000000</c:v>
                </c:pt>
                <c:pt idx="609">
                  <c:v>0days 00:10:09.000000</c:v>
                </c:pt>
                <c:pt idx="610">
                  <c:v>0days 00:10:10.000000</c:v>
                </c:pt>
                <c:pt idx="611">
                  <c:v>0days 00:10:11.000000</c:v>
                </c:pt>
                <c:pt idx="612">
                  <c:v>0days 00:10:12.000000</c:v>
                </c:pt>
                <c:pt idx="613">
                  <c:v>0days 00:10:13.000000</c:v>
                </c:pt>
                <c:pt idx="614">
                  <c:v>0days 00:10:14.000000</c:v>
                </c:pt>
                <c:pt idx="615">
                  <c:v>0days 00:10:15.000000</c:v>
                </c:pt>
                <c:pt idx="616">
                  <c:v>0days 00:10:16.000000</c:v>
                </c:pt>
                <c:pt idx="617">
                  <c:v>0days 00:10:17.000000</c:v>
                </c:pt>
                <c:pt idx="618">
                  <c:v>0days 00:10:18.000000</c:v>
                </c:pt>
                <c:pt idx="619">
                  <c:v>0days 00:10:19.000000</c:v>
                </c:pt>
                <c:pt idx="620">
                  <c:v>0days 00:10:20.000000</c:v>
                </c:pt>
                <c:pt idx="621">
                  <c:v>0days 00:10:21.000000</c:v>
                </c:pt>
                <c:pt idx="622">
                  <c:v>0days 00:10:22.000000</c:v>
                </c:pt>
                <c:pt idx="623">
                  <c:v>0days 00:10:23.000000</c:v>
                </c:pt>
                <c:pt idx="624">
                  <c:v>0days 00:10:24.000000</c:v>
                </c:pt>
                <c:pt idx="625">
                  <c:v>0days 00:10:25.000000</c:v>
                </c:pt>
                <c:pt idx="626">
                  <c:v>0days 00:10:26.000000</c:v>
                </c:pt>
                <c:pt idx="627">
                  <c:v>0days 00:10:27.000000</c:v>
                </c:pt>
                <c:pt idx="628">
                  <c:v>0days 00:10:28.000000</c:v>
                </c:pt>
                <c:pt idx="629">
                  <c:v>0days 00:10:29.000000</c:v>
                </c:pt>
                <c:pt idx="630">
                  <c:v>0days 00:10:30.000000</c:v>
                </c:pt>
                <c:pt idx="631">
                  <c:v>0days 00:10:31.000000</c:v>
                </c:pt>
                <c:pt idx="632">
                  <c:v>0days 00:10:32.000000</c:v>
                </c:pt>
                <c:pt idx="633">
                  <c:v>0days 00:10:33.000000</c:v>
                </c:pt>
                <c:pt idx="634">
                  <c:v>0days 00:10:34.000000</c:v>
                </c:pt>
                <c:pt idx="635">
                  <c:v>0days 00:10:35.000000</c:v>
                </c:pt>
                <c:pt idx="636">
                  <c:v>0days 00:10:36.000000</c:v>
                </c:pt>
                <c:pt idx="637">
                  <c:v>0days 00:10:37.000000</c:v>
                </c:pt>
                <c:pt idx="638">
                  <c:v>0days 00:10:38.000000</c:v>
                </c:pt>
                <c:pt idx="639">
                  <c:v>0days 00:10:39.000000</c:v>
                </c:pt>
                <c:pt idx="640">
                  <c:v>0days 00:10:40.000000</c:v>
                </c:pt>
                <c:pt idx="641">
                  <c:v>0days 00:10:41.000000</c:v>
                </c:pt>
                <c:pt idx="642">
                  <c:v>0days 00:10:42.000000</c:v>
                </c:pt>
                <c:pt idx="643">
                  <c:v>0days 00:10:43.000000</c:v>
                </c:pt>
                <c:pt idx="644">
                  <c:v>0days 00:10:44.000000</c:v>
                </c:pt>
                <c:pt idx="645">
                  <c:v>0days 00:10:45.000000</c:v>
                </c:pt>
                <c:pt idx="646">
                  <c:v>0days 00:10:46.000000</c:v>
                </c:pt>
                <c:pt idx="647">
                  <c:v>0days 00:10:47.000000</c:v>
                </c:pt>
                <c:pt idx="648">
                  <c:v>0days 00:10:48.000000</c:v>
                </c:pt>
                <c:pt idx="649">
                  <c:v>0days 00:10:49.000000</c:v>
                </c:pt>
                <c:pt idx="650">
                  <c:v>0days 00:10:50.000000</c:v>
                </c:pt>
                <c:pt idx="651">
                  <c:v>0days 00:10:51.000000</c:v>
                </c:pt>
                <c:pt idx="652">
                  <c:v>0days 00:10:52.000000</c:v>
                </c:pt>
                <c:pt idx="653">
                  <c:v>0days 00:10:53.000000</c:v>
                </c:pt>
                <c:pt idx="654">
                  <c:v>0days 00:10:54.000000</c:v>
                </c:pt>
                <c:pt idx="655">
                  <c:v>0days 00:10:55.000000</c:v>
                </c:pt>
                <c:pt idx="656">
                  <c:v>0days 00:10:56.000000</c:v>
                </c:pt>
                <c:pt idx="657">
                  <c:v>0days 00:10:57.000000</c:v>
                </c:pt>
                <c:pt idx="658">
                  <c:v>0days 00:10:58.000000</c:v>
                </c:pt>
                <c:pt idx="659">
                  <c:v>0days 00:10:59.000000</c:v>
                </c:pt>
                <c:pt idx="660">
                  <c:v>0days 00:11:00.000000</c:v>
                </c:pt>
                <c:pt idx="661">
                  <c:v>0days 00:11:01.000000</c:v>
                </c:pt>
                <c:pt idx="662">
                  <c:v>0days 00:11:02.000000</c:v>
                </c:pt>
                <c:pt idx="663">
                  <c:v>0days 00:11:03.000000</c:v>
                </c:pt>
                <c:pt idx="664">
                  <c:v>0days 00:11:04.000000</c:v>
                </c:pt>
                <c:pt idx="665">
                  <c:v>0days 00:11:05.000000</c:v>
                </c:pt>
                <c:pt idx="666">
                  <c:v>0days 00:11:06.000000</c:v>
                </c:pt>
                <c:pt idx="667">
                  <c:v>0days 00:11:07.000000</c:v>
                </c:pt>
                <c:pt idx="668">
                  <c:v>0days 00:11:08.000000</c:v>
                </c:pt>
                <c:pt idx="669">
                  <c:v>0days 00:11:09.000000</c:v>
                </c:pt>
                <c:pt idx="670">
                  <c:v>0days 00:11:10.000000</c:v>
                </c:pt>
                <c:pt idx="671">
                  <c:v>0days 00:11:11.000000</c:v>
                </c:pt>
                <c:pt idx="672">
                  <c:v>0days 00:11:12.000000</c:v>
                </c:pt>
                <c:pt idx="673">
                  <c:v>0days 00:11:13.000000</c:v>
                </c:pt>
                <c:pt idx="674">
                  <c:v>0days 00:11:14.000000</c:v>
                </c:pt>
                <c:pt idx="675">
                  <c:v>0days 00:11:15.000000</c:v>
                </c:pt>
                <c:pt idx="676">
                  <c:v>0days 00:11:16.000000</c:v>
                </c:pt>
                <c:pt idx="677">
                  <c:v>0days 00:11:17.000000</c:v>
                </c:pt>
                <c:pt idx="678">
                  <c:v>0days 00:11:18.000000</c:v>
                </c:pt>
                <c:pt idx="679">
                  <c:v>0days 00:11:19.000000</c:v>
                </c:pt>
                <c:pt idx="680">
                  <c:v>0days 00:11:20.000000</c:v>
                </c:pt>
                <c:pt idx="681">
                  <c:v>0days 00:11:21.000000</c:v>
                </c:pt>
                <c:pt idx="682">
                  <c:v>0days 00:11:22.000000</c:v>
                </c:pt>
                <c:pt idx="683">
                  <c:v>0days 00:11:23.000000</c:v>
                </c:pt>
                <c:pt idx="684">
                  <c:v>0days 00:11:24.000000</c:v>
                </c:pt>
                <c:pt idx="685">
                  <c:v>0days 00:11:25.000000</c:v>
                </c:pt>
                <c:pt idx="686">
                  <c:v>0days 00:11:26.000000</c:v>
                </c:pt>
                <c:pt idx="687">
                  <c:v>0days 00:11:27.000000</c:v>
                </c:pt>
                <c:pt idx="688">
                  <c:v>0days 00:11:28.000000</c:v>
                </c:pt>
                <c:pt idx="689">
                  <c:v>0days 00:11:29.000000</c:v>
                </c:pt>
                <c:pt idx="690">
                  <c:v>0days 00:11:30.000000</c:v>
                </c:pt>
                <c:pt idx="691">
                  <c:v>0days 00:11:31.000000</c:v>
                </c:pt>
                <c:pt idx="692">
                  <c:v>0days 00:11:32.000000</c:v>
                </c:pt>
                <c:pt idx="693">
                  <c:v>0days 00:11:33.000000</c:v>
                </c:pt>
                <c:pt idx="694">
                  <c:v>0days 00:11:34.000000</c:v>
                </c:pt>
                <c:pt idx="695">
                  <c:v>0days 00:11:35.000000</c:v>
                </c:pt>
                <c:pt idx="696">
                  <c:v>0days 00:11:36.000000</c:v>
                </c:pt>
                <c:pt idx="697">
                  <c:v>0days 00:11:37.000000</c:v>
                </c:pt>
                <c:pt idx="698">
                  <c:v>0days 00:11:38.000000</c:v>
                </c:pt>
                <c:pt idx="699">
                  <c:v>0days 00:11:39.000000</c:v>
                </c:pt>
                <c:pt idx="700">
                  <c:v>0days 00:11:40.000000</c:v>
                </c:pt>
                <c:pt idx="701">
                  <c:v>0days 00:11:41.000000</c:v>
                </c:pt>
                <c:pt idx="702">
                  <c:v>0days 00:11:42.000000</c:v>
                </c:pt>
                <c:pt idx="703">
                  <c:v>0days 00:11:43.000000</c:v>
                </c:pt>
                <c:pt idx="704">
                  <c:v>0days 00:11:44.000000</c:v>
                </c:pt>
                <c:pt idx="705">
                  <c:v>0days 00:11:45.000000</c:v>
                </c:pt>
                <c:pt idx="706">
                  <c:v>0days 00:11:46.000000</c:v>
                </c:pt>
                <c:pt idx="707">
                  <c:v>0days 00:11:47.000000</c:v>
                </c:pt>
                <c:pt idx="708">
                  <c:v>0days 00:11:48.000000</c:v>
                </c:pt>
                <c:pt idx="709">
                  <c:v>0days 00:11:49.000000</c:v>
                </c:pt>
                <c:pt idx="710">
                  <c:v>0days 00:11:50.000000</c:v>
                </c:pt>
                <c:pt idx="711">
                  <c:v>0days 00:11:51.000000</c:v>
                </c:pt>
                <c:pt idx="712">
                  <c:v>0days 00:11:52.000000</c:v>
                </c:pt>
                <c:pt idx="713">
                  <c:v>0days 00:11:53.000000</c:v>
                </c:pt>
                <c:pt idx="714">
                  <c:v>0days 00:11:54.000000</c:v>
                </c:pt>
                <c:pt idx="715">
                  <c:v>0days 00:11:55.000000</c:v>
                </c:pt>
                <c:pt idx="716">
                  <c:v>0days 00:11:56.000000</c:v>
                </c:pt>
                <c:pt idx="717">
                  <c:v>0days 00:11:57.000000</c:v>
                </c:pt>
                <c:pt idx="718">
                  <c:v>0days 00:11:58.000000</c:v>
                </c:pt>
                <c:pt idx="719">
                  <c:v>0days 00:11:59.000000</c:v>
                </c:pt>
                <c:pt idx="720">
                  <c:v>0days 00:12:00.000000</c:v>
                </c:pt>
                <c:pt idx="721">
                  <c:v>0days 00:12:01.000000</c:v>
                </c:pt>
                <c:pt idx="722">
                  <c:v>0days 00:12:02.000000</c:v>
                </c:pt>
                <c:pt idx="723">
                  <c:v>0days 00:12:03.000000</c:v>
                </c:pt>
                <c:pt idx="724">
                  <c:v>0days 00:12:04.000000</c:v>
                </c:pt>
                <c:pt idx="725">
                  <c:v>0days 00:12:05.000000</c:v>
                </c:pt>
                <c:pt idx="726">
                  <c:v>0days 00:12:06.000000</c:v>
                </c:pt>
                <c:pt idx="727">
                  <c:v>0days 00:12:07.000000</c:v>
                </c:pt>
                <c:pt idx="728">
                  <c:v>0days 00:12:08.000000</c:v>
                </c:pt>
                <c:pt idx="729">
                  <c:v>0days 00:12:09.000000</c:v>
                </c:pt>
                <c:pt idx="730">
                  <c:v>0days 00:12:10.000000</c:v>
                </c:pt>
                <c:pt idx="731">
                  <c:v>0days 00:12:11.000000</c:v>
                </c:pt>
                <c:pt idx="732">
                  <c:v>0days 00:12:12.000000</c:v>
                </c:pt>
                <c:pt idx="733">
                  <c:v>0days 00:12:13.000000</c:v>
                </c:pt>
                <c:pt idx="734">
                  <c:v>0days 00:12:14.000000</c:v>
                </c:pt>
                <c:pt idx="735">
                  <c:v>0days 00:12:15.000000</c:v>
                </c:pt>
                <c:pt idx="736">
                  <c:v>0days 00:12:16.000000</c:v>
                </c:pt>
                <c:pt idx="737">
                  <c:v>0days 00:12:17.000000</c:v>
                </c:pt>
                <c:pt idx="738">
                  <c:v>0days 00:12:18.000000</c:v>
                </c:pt>
                <c:pt idx="739">
                  <c:v>0days 00:12:19.000000</c:v>
                </c:pt>
                <c:pt idx="740">
                  <c:v>0days 00:12:20.000000</c:v>
                </c:pt>
                <c:pt idx="741">
                  <c:v>0days 00:12:21.000000</c:v>
                </c:pt>
                <c:pt idx="742">
                  <c:v>0days 00:12:22.000000</c:v>
                </c:pt>
                <c:pt idx="743">
                  <c:v>0days 00:12:23.000000</c:v>
                </c:pt>
                <c:pt idx="744">
                  <c:v>0days 00:12:24.000000</c:v>
                </c:pt>
                <c:pt idx="745">
                  <c:v>0days 00:12:25.000000</c:v>
                </c:pt>
                <c:pt idx="746">
                  <c:v>0days 00:12:26.000000</c:v>
                </c:pt>
                <c:pt idx="747">
                  <c:v>0days 00:12:27.000000</c:v>
                </c:pt>
                <c:pt idx="748">
                  <c:v>0days 00:12:28.000000</c:v>
                </c:pt>
                <c:pt idx="749">
                  <c:v>0days 00:12:29.000000</c:v>
                </c:pt>
                <c:pt idx="750">
                  <c:v>0days 00:12:30.000000</c:v>
                </c:pt>
                <c:pt idx="751">
                  <c:v>0days 00:12:31.000000</c:v>
                </c:pt>
                <c:pt idx="752">
                  <c:v>0days 00:12:32.000000</c:v>
                </c:pt>
                <c:pt idx="753">
                  <c:v>0days 00:12:33.000000</c:v>
                </c:pt>
                <c:pt idx="754">
                  <c:v>0days 00:12:34.000000</c:v>
                </c:pt>
                <c:pt idx="755">
                  <c:v>0days 00:12:35.000000</c:v>
                </c:pt>
                <c:pt idx="756">
                  <c:v>0days 00:12:36.000000</c:v>
                </c:pt>
                <c:pt idx="757">
                  <c:v>0days 00:12:37.000000</c:v>
                </c:pt>
                <c:pt idx="758">
                  <c:v>0days 00:12:38.000000</c:v>
                </c:pt>
                <c:pt idx="759">
                  <c:v>0days 00:12:39.000000</c:v>
                </c:pt>
                <c:pt idx="760">
                  <c:v>0days 00:12:40.000000</c:v>
                </c:pt>
                <c:pt idx="761">
                  <c:v>0days 00:12:41.000000</c:v>
                </c:pt>
                <c:pt idx="762">
                  <c:v>0days 00:12:42.000000</c:v>
                </c:pt>
                <c:pt idx="763">
                  <c:v>0days 00:12:43.000000</c:v>
                </c:pt>
                <c:pt idx="764">
                  <c:v>0days 00:12:44.000000</c:v>
                </c:pt>
                <c:pt idx="765">
                  <c:v>0days 00:12:45.000000</c:v>
                </c:pt>
                <c:pt idx="766">
                  <c:v>0days 00:12:46.000000</c:v>
                </c:pt>
                <c:pt idx="767">
                  <c:v>0days 00:12:47.000000</c:v>
                </c:pt>
                <c:pt idx="768">
                  <c:v>0days 00:12:48.000000</c:v>
                </c:pt>
                <c:pt idx="769">
                  <c:v>0days 00:12:49.000000</c:v>
                </c:pt>
                <c:pt idx="770">
                  <c:v>0days 00:12:50.000000</c:v>
                </c:pt>
                <c:pt idx="771">
                  <c:v>0days 00:12:51.000000</c:v>
                </c:pt>
                <c:pt idx="772">
                  <c:v>0days 00:12:52.000000</c:v>
                </c:pt>
                <c:pt idx="773">
                  <c:v>0days 00:12:53.000000</c:v>
                </c:pt>
                <c:pt idx="774">
                  <c:v>0days 00:12:54.000000</c:v>
                </c:pt>
                <c:pt idx="775">
                  <c:v>0days 00:12:55.000000</c:v>
                </c:pt>
                <c:pt idx="776">
                  <c:v>0days 00:12:56.000000</c:v>
                </c:pt>
                <c:pt idx="777">
                  <c:v>0days 00:12:57.000000</c:v>
                </c:pt>
                <c:pt idx="778">
                  <c:v>0days 00:12:58.000000</c:v>
                </c:pt>
                <c:pt idx="779">
                  <c:v>0days 00:12:59.000000</c:v>
                </c:pt>
                <c:pt idx="780">
                  <c:v>0days 00:13:00.000000</c:v>
                </c:pt>
                <c:pt idx="781">
                  <c:v>0days 00:13:01.000000</c:v>
                </c:pt>
                <c:pt idx="782">
                  <c:v>0days 00:13:02.000000</c:v>
                </c:pt>
                <c:pt idx="783">
                  <c:v>0days 00:13:03.000000</c:v>
                </c:pt>
                <c:pt idx="784">
                  <c:v>0days 00:13:04.000000</c:v>
                </c:pt>
                <c:pt idx="785">
                  <c:v>0days 00:13:05.000000</c:v>
                </c:pt>
                <c:pt idx="786">
                  <c:v>0days 00:13:06.000000</c:v>
                </c:pt>
                <c:pt idx="787">
                  <c:v>0days 00:13:07.000000</c:v>
                </c:pt>
                <c:pt idx="788">
                  <c:v>0days 00:13:08.000000</c:v>
                </c:pt>
                <c:pt idx="789">
                  <c:v>0days 00:13:09.000000</c:v>
                </c:pt>
                <c:pt idx="790">
                  <c:v>0days 00:13:10.000000</c:v>
                </c:pt>
                <c:pt idx="791">
                  <c:v>0days 00:13:11.000000</c:v>
                </c:pt>
                <c:pt idx="792">
                  <c:v>0days 00:13:12.000000</c:v>
                </c:pt>
                <c:pt idx="793">
                  <c:v>0days 00:13:13.000000</c:v>
                </c:pt>
                <c:pt idx="794">
                  <c:v>0days 00:13:14.000000</c:v>
                </c:pt>
                <c:pt idx="795">
                  <c:v>0days 00:13:15.000000</c:v>
                </c:pt>
                <c:pt idx="796">
                  <c:v>0days 00:13:16.000000</c:v>
                </c:pt>
                <c:pt idx="797">
                  <c:v>0days 00:13:17.000000</c:v>
                </c:pt>
                <c:pt idx="798">
                  <c:v>0days 00:13:18.000000</c:v>
                </c:pt>
                <c:pt idx="799">
                  <c:v>0days 00:13:19.000000</c:v>
                </c:pt>
                <c:pt idx="800">
                  <c:v>0days 00:13:20.000000</c:v>
                </c:pt>
                <c:pt idx="801">
                  <c:v>0days 00:13:21.000000</c:v>
                </c:pt>
                <c:pt idx="802">
                  <c:v>0days 00:13:22.000000</c:v>
                </c:pt>
                <c:pt idx="803">
                  <c:v>0days 00:13:23.000000</c:v>
                </c:pt>
                <c:pt idx="804">
                  <c:v>0days 00:13:24.000000</c:v>
                </c:pt>
                <c:pt idx="805">
                  <c:v>0days 00:13:25.000000</c:v>
                </c:pt>
                <c:pt idx="806">
                  <c:v>0days 00:13:26.000000</c:v>
                </c:pt>
                <c:pt idx="807">
                  <c:v>0days 00:13:27.000000</c:v>
                </c:pt>
                <c:pt idx="808">
                  <c:v>0days 00:13:28.000000</c:v>
                </c:pt>
                <c:pt idx="809">
                  <c:v>0days 00:13:29.000000</c:v>
                </c:pt>
                <c:pt idx="810">
                  <c:v>0days 00:13:30.000000</c:v>
                </c:pt>
                <c:pt idx="811">
                  <c:v>0days 00:13:31.000000</c:v>
                </c:pt>
                <c:pt idx="812">
                  <c:v>0days 00:13:32.000000</c:v>
                </c:pt>
                <c:pt idx="813">
                  <c:v>0days 00:13:33.000000</c:v>
                </c:pt>
                <c:pt idx="814">
                  <c:v>0days 00:13:34.000000</c:v>
                </c:pt>
                <c:pt idx="815">
                  <c:v>0days 00:13:35.000000</c:v>
                </c:pt>
                <c:pt idx="816">
                  <c:v>0days 00:13:36.000000</c:v>
                </c:pt>
                <c:pt idx="817">
                  <c:v>0days 00:13:37.000000</c:v>
                </c:pt>
                <c:pt idx="818">
                  <c:v>0days 00:13:38.000000</c:v>
                </c:pt>
                <c:pt idx="819">
                  <c:v>0days 00:13:39.000000</c:v>
                </c:pt>
                <c:pt idx="820">
                  <c:v>0days 00:13:40.000000</c:v>
                </c:pt>
                <c:pt idx="821">
                  <c:v>0days 00:13:41.000000</c:v>
                </c:pt>
                <c:pt idx="822">
                  <c:v>0days 00:13:42.000000</c:v>
                </c:pt>
                <c:pt idx="823">
                  <c:v>0days 00:13:43.000000</c:v>
                </c:pt>
                <c:pt idx="824">
                  <c:v>0days 00:13:44.000000</c:v>
                </c:pt>
                <c:pt idx="825">
                  <c:v>0days 00:13:45.000000</c:v>
                </c:pt>
                <c:pt idx="826">
                  <c:v>0days 00:13:46.000000</c:v>
                </c:pt>
                <c:pt idx="827">
                  <c:v>0days 00:13:47.000000</c:v>
                </c:pt>
                <c:pt idx="828">
                  <c:v>0days 00:13:48.000000</c:v>
                </c:pt>
                <c:pt idx="829">
                  <c:v>0days 00:13:49.000000</c:v>
                </c:pt>
                <c:pt idx="830">
                  <c:v>0days 00:13:50.000000</c:v>
                </c:pt>
                <c:pt idx="831">
                  <c:v>0days 00:13:51.000000</c:v>
                </c:pt>
                <c:pt idx="832">
                  <c:v>0days 00:13:52.000000</c:v>
                </c:pt>
                <c:pt idx="833">
                  <c:v>0days 00:13:53.000000</c:v>
                </c:pt>
                <c:pt idx="834">
                  <c:v>0days 00:13:54.000000</c:v>
                </c:pt>
                <c:pt idx="835">
                  <c:v>0days 00:13:55.000000</c:v>
                </c:pt>
                <c:pt idx="836">
                  <c:v>0days 00:13:56.000000</c:v>
                </c:pt>
                <c:pt idx="837">
                  <c:v>0days 00:13:57.000000</c:v>
                </c:pt>
                <c:pt idx="838">
                  <c:v>0days 00:13:58.000000</c:v>
                </c:pt>
                <c:pt idx="839">
                  <c:v>0days 00:13:59.000000</c:v>
                </c:pt>
                <c:pt idx="840">
                  <c:v>0days 00:14:00.000000</c:v>
                </c:pt>
                <c:pt idx="841">
                  <c:v>0days 00:14:01.000000</c:v>
                </c:pt>
                <c:pt idx="842">
                  <c:v>0days 00:14:02.000000</c:v>
                </c:pt>
                <c:pt idx="843">
                  <c:v>0days 00:14:03.000000</c:v>
                </c:pt>
                <c:pt idx="844">
                  <c:v>0days 00:14:04.000000</c:v>
                </c:pt>
                <c:pt idx="845">
                  <c:v>0days 00:14:05.000000</c:v>
                </c:pt>
                <c:pt idx="846">
                  <c:v>0days 00:14:06.000000</c:v>
                </c:pt>
                <c:pt idx="847">
                  <c:v>0days 00:14:07.000000</c:v>
                </c:pt>
                <c:pt idx="848">
                  <c:v>0days 00:14:08.000000</c:v>
                </c:pt>
                <c:pt idx="849">
                  <c:v>0days 00:14:09.000000</c:v>
                </c:pt>
                <c:pt idx="850">
                  <c:v>0days 00:14:10.000000</c:v>
                </c:pt>
                <c:pt idx="851">
                  <c:v>0days 00:14:11.000000</c:v>
                </c:pt>
                <c:pt idx="852">
                  <c:v>0days 00:14:12.000000</c:v>
                </c:pt>
                <c:pt idx="853">
                  <c:v>0days 00:14:13.000000</c:v>
                </c:pt>
                <c:pt idx="854">
                  <c:v>0days 00:14:14.000000</c:v>
                </c:pt>
                <c:pt idx="855">
                  <c:v>0days 00:14:15.000000</c:v>
                </c:pt>
                <c:pt idx="856">
                  <c:v>0days 00:14:16.000000</c:v>
                </c:pt>
                <c:pt idx="857">
                  <c:v>0days 00:14:17.000000</c:v>
                </c:pt>
                <c:pt idx="858">
                  <c:v>0days 00:14:18.000000</c:v>
                </c:pt>
                <c:pt idx="859">
                  <c:v>0days 00:14:19.000000</c:v>
                </c:pt>
                <c:pt idx="860">
                  <c:v>0days 00:14:20.000000</c:v>
                </c:pt>
                <c:pt idx="861">
                  <c:v>0days 00:14:21.000000</c:v>
                </c:pt>
                <c:pt idx="862">
                  <c:v>0days 00:14:22.000000</c:v>
                </c:pt>
                <c:pt idx="863">
                  <c:v>0days 00:14:23.000000</c:v>
                </c:pt>
                <c:pt idx="864">
                  <c:v>0days 00:14:24.000000</c:v>
                </c:pt>
                <c:pt idx="865">
                  <c:v>0days 00:14:25.000000</c:v>
                </c:pt>
                <c:pt idx="866">
                  <c:v>0days 00:14:26.000000</c:v>
                </c:pt>
                <c:pt idx="867">
                  <c:v>0days 00:14:27.000000</c:v>
                </c:pt>
                <c:pt idx="868">
                  <c:v>0days 00:14:28.000000</c:v>
                </c:pt>
                <c:pt idx="869">
                  <c:v>0days 00:14:29.000000</c:v>
                </c:pt>
                <c:pt idx="870">
                  <c:v>0days 00:14:30.000000</c:v>
                </c:pt>
                <c:pt idx="871">
                  <c:v>0days 00:14:31.000000</c:v>
                </c:pt>
                <c:pt idx="872">
                  <c:v>0days 00:14:32.000000</c:v>
                </c:pt>
                <c:pt idx="873">
                  <c:v>0days 00:14:33.000000</c:v>
                </c:pt>
                <c:pt idx="874">
                  <c:v>0days 00:14:34.000000</c:v>
                </c:pt>
                <c:pt idx="875">
                  <c:v>0days 00:14:35.000000</c:v>
                </c:pt>
                <c:pt idx="876">
                  <c:v>0days 00:14:36.000000</c:v>
                </c:pt>
                <c:pt idx="877">
                  <c:v>0days 00:14:37.000000</c:v>
                </c:pt>
                <c:pt idx="878">
                  <c:v>0days 00:14:38.000000</c:v>
                </c:pt>
                <c:pt idx="879">
                  <c:v>0days 00:14:39.000000</c:v>
                </c:pt>
                <c:pt idx="880">
                  <c:v>0days 00:14:40.000000</c:v>
                </c:pt>
                <c:pt idx="881">
                  <c:v>0days 00:14:41.000000</c:v>
                </c:pt>
                <c:pt idx="882">
                  <c:v>0days 00:14:42.000000</c:v>
                </c:pt>
                <c:pt idx="883">
                  <c:v>0days 00:14:43.000000</c:v>
                </c:pt>
                <c:pt idx="884">
                  <c:v>0days 00:14:44.000000</c:v>
                </c:pt>
                <c:pt idx="885">
                  <c:v>0days 00:14:45.000000</c:v>
                </c:pt>
                <c:pt idx="886">
                  <c:v>0days 00:14:46.000000</c:v>
                </c:pt>
                <c:pt idx="887">
                  <c:v>0days 00:14:47.000000</c:v>
                </c:pt>
                <c:pt idx="888">
                  <c:v>0days 00:14:48.000000</c:v>
                </c:pt>
                <c:pt idx="889">
                  <c:v>0days 00:14:49.000000</c:v>
                </c:pt>
                <c:pt idx="890">
                  <c:v>0days 00:14:50.000000</c:v>
                </c:pt>
                <c:pt idx="891">
                  <c:v>0days 00:14:51.000000</c:v>
                </c:pt>
                <c:pt idx="892">
                  <c:v>0days 00:14:52.000000</c:v>
                </c:pt>
                <c:pt idx="893">
                  <c:v>0days 00:14:53.000000</c:v>
                </c:pt>
                <c:pt idx="894">
                  <c:v>0days 00:14:54.000000</c:v>
                </c:pt>
                <c:pt idx="895">
                  <c:v>0days 00:14:55.000000</c:v>
                </c:pt>
                <c:pt idx="896">
                  <c:v>0days 00:14:56.000000</c:v>
                </c:pt>
                <c:pt idx="897">
                  <c:v>0days 00:14:57.000000</c:v>
                </c:pt>
                <c:pt idx="898">
                  <c:v>0days 00:14:58.000000</c:v>
                </c:pt>
                <c:pt idx="899">
                  <c:v>0days 00:14:59.000000</c:v>
                </c:pt>
                <c:pt idx="900">
                  <c:v>0days 00:15:00.000000</c:v>
                </c:pt>
                <c:pt idx="901">
                  <c:v>0days 00:15:01.000000</c:v>
                </c:pt>
                <c:pt idx="902">
                  <c:v>0days 00:15:02.000000</c:v>
                </c:pt>
                <c:pt idx="903">
                  <c:v>0days 00:15:03.000000</c:v>
                </c:pt>
                <c:pt idx="904">
                  <c:v>0days 00:15:04.000000</c:v>
                </c:pt>
                <c:pt idx="905">
                  <c:v>0days 00:15:05.000000</c:v>
                </c:pt>
                <c:pt idx="906">
                  <c:v>0days 00:15:06.000000</c:v>
                </c:pt>
                <c:pt idx="907">
                  <c:v>0days 00:15:07.000000</c:v>
                </c:pt>
                <c:pt idx="908">
                  <c:v>0days 00:15:08.000000</c:v>
                </c:pt>
                <c:pt idx="909">
                  <c:v>0days 00:15:09.000000</c:v>
                </c:pt>
                <c:pt idx="910">
                  <c:v>0days 00:15:10.000000</c:v>
                </c:pt>
                <c:pt idx="911">
                  <c:v>0days 00:15:11.000000</c:v>
                </c:pt>
                <c:pt idx="912">
                  <c:v>0days 00:15:12.000000</c:v>
                </c:pt>
                <c:pt idx="913">
                  <c:v>0days 00:15:13.000000</c:v>
                </c:pt>
                <c:pt idx="914">
                  <c:v>0days 00:15:14.000000</c:v>
                </c:pt>
                <c:pt idx="915">
                  <c:v>0days 00:15:15.000000</c:v>
                </c:pt>
                <c:pt idx="916">
                  <c:v>0days 00:15:16.000000</c:v>
                </c:pt>
                <c:pt idx="917">
                  <c:v>0days 00:15:17.000000</c:v>
                </c:pt>
                <c:pt idx="918">
                  <c:v>0days 00:15:18.000000</c:v>
                </c:pt>
                <c:pt idx="919">
                  <c:v>0days 00:15:19.000000</c:v>
                </c:pt>
                <c:pt idx="920">
                  <c:v>0days 00:15:20.000000</c:v>
                </c:pt>
                <c:pt idx="921">
                  <c:v>0days 00:15:21.000000</c:v>
                </c:pt>
                <c:pt idx="922">
                  <c:v>0days 00:15:22.000000</c:v>
                </c:pt>
                <c:pt idx="923">
                  <c:v>0days 00:15:23.000000</c:v>
                </c:pt>
                <c:pt idx="924">
                  <c:v>0days 00:15:24.000000</c:v>
                </c:pt>
                <c:pt idx="925">
                  <c:v>0days 00:15:25.000000</c:v>
                </c:pt>
                <c:pt idx="926">
                  <c:v>0days 00:15:26.000000</c:v>
                </c:pt>
                <c:pt idx="927">
                  <c:v>0days 00:15:27.000000</c:v>
                </c:pt>
                <c:pt idx="928">
                  <c:v>0days 00:15:28.000000</c:v>
                </c:pt>
                <c:pt idx="929">
                  <c:v>0days 00:15:29.000000</c:v>
                </c:pt>
                <c:pt idx="930">
                  <c:v>0days 00:15:30.000000</c:v>
                </c:pt>
                <c:pt idx="931">
                  <c:v>0days 00:15:31.000000</c:v>
                </c:pt>
                <c:pt idx="932">
                  <c:v>0days 00:15:32.000000</c:v>
                </c:pt>
                <c:pt idx="933">
                  <c:v>0days 00:15:33.000000</c:v>
                </c:pt>
                <c:pt idx="934">
                  <c:v>0days 00:15:34.000000</c:v>
                </c:pt>
                <c:pt idx="935">
                  <c:v>0days 00:15:35.000000</c:v>
                </c:pt>
                <c:pt idx="936">
                  <c:v>0days 00:15:36.000000</c:v>
                </c:pt>
                <c:pt idx="937">
                  <c:v>0days 00:15:37.000000</c:v>
                </c:pt>
                <c:pt idx="938">
                  <c:v>0days 00:15:38.000000</c:v>
                </c:pt>
                <c:pt idx="939">
                  <c:v>0days 00:15:39.000000</c:v>
                </c:pt>
                <c:pt idx="940">
                  <c:v>0days 00:15:40.000000</c:v>
                </c:pt>
                <c:pt idx="941">
                  <c:v>0days 00:15:41.000000</c:v>
                </c:pt>
                <c:pt idx="942">
                  <c:v>0days 00:15:42.000000</c:v>
                </c:pt>
                <c:pt idx="943">
                  <c:v>0days 00:15:43.000000</c:v>
                </c:pt>
                <c:pt idx="944">
                  <c:v>0days 00:15:44.000000</c:v>
                </c:pt>
                <c:pt idx="945">
                  <c:v>0days 00:15:45.000000</c:v>
                </c:pt>
                <c:pt idx="946">
                  <c:v>0days 00:15:46.000000</c:v>
                </c:pt>
                <c:pt idx="947">
                  <c:v>0days 00:15:47.000000</c:v>
                </c:pt>
                <c:pt idx="948">
                  <c:v>0days 00:15:48.000000</c:v>
                </c:pt>
                <c:pt idx="949">
                  <c:v>0days 00:15:49.000000</c:v>
                </c:pt>
                <c:pt idx="950">
                  <c:v>0days 00:15:50.000000</c:v>
                </c:pt>
                <c:pt idx="951">
                  <c:v>0days 00:15:51.000000</c:v>
                </c:pt>
                <c:pt idx="952">
                  <c:v>0days 00:15:52.000000</c:v>
                </c:pt>
                <c:pt idx="953">
                  <c:v>0days 00:15:53.000000</c:v>
                </c:pt>
                <c:pt idx="954">
                  <c:v>0days 00:15:54.000000</c:v>
                </c:pt>
                <c:pt idx="955">
                  <c:v>0days 00:15:55.000000</c:v>
                </c:pt>
                <c:pt idx="956">
                  <c:v>0days 00:15:56.000000</c:v>
                </c:pt>
                <c:pt idx="957">
                  <c:v>0days 00:15:57.000000</c:v>
                </c:pt>
                <c:pt idx="958">
                  <c:v>0days 00:15:58.000000</c:v>
                </c:pt>
                <c:pt idx="959">
                  <c:v>0days 00:15:59.000000</c:v>
                </c:pt>
                <c:pt idx="960">
                  <c:v>0days 00:16:00.000000</c:v>
                </c:pt>
                <c:pt idx="961">
                  <c:v>0days 00:16:01.000000</c:v>
                </c:pt>
                <c:pt idx="962">
                  <c:v>0days 00:16:02.000000</c:v>
                </c:pt>
                <c:pt idx="963">
                  <c:v>0days 00:16:03.000000</c:v>
                </c:pt>
                <c:pt idx="964">
                  <c:v>0days 00:16:04.000000</c:v>
                </c:pt>
                <c:pt idx="965">
                  <c:v>0days 00:16:05.000000</c:v>
                </c:pt>
                <c:pt idx="966">
                  <c:v>0days 00:16:06.000000</c:v>
                </c:pt>
                <c:pt idx="967">
                  <c:v>0days 00:16:07.000000</c:v>
                </c:pt>
                <c:pt idx="968">
                  <c:v>0days 00:16:08.000000</c:v>
                </c:pt>
                <c:pt idx="969">
                  <c:v>0days 00:16:09.000000</c:v>
                </c:pt>
                <c:pt idx="970">
                  <c:v>0days 00:16:10.000000</c:v>
                </c:pt>
                <c:pt idx="971">
                  <c:v>0days 00:16:11.000000</c:v>
                </c:pt>
                <c:pt idx="972">
                  <c:v>0days 00:16:12.000000</c:v>
                </c:pt>
                <c:pt idx="973">
                  <c:v>0days 00:16:13.000000</c:v>
                </c:pt>
                <c:pt idx="974">
                  <c:v>0days 00:16:14.000000</c:v>
                </c:pt>
                <c:pt idx="975">
                  <c:v>0days 00:16:15.000000</c:v>
                </c:pt>
                <c:pt idx="976">
                  <c:v>0days 00:16:16.000000</c:v>
                </c:pt>
                <c:pt idx="977">
                  <c:v>0days 00:16:17.000000</c:v>
                </c:pt>
                <c:pt idx="978">
                  <c:v>0days 00:16:18.000000</c:v>
                </c:pt>
                <c:pt idx="979">
                  <c:v>0days 00:16:19.000000</c:v>
                </c:pt>
                <c:pt idx="980">
                  <c:v>0days 00:16:20.000000</c:v>
                </c:pt>
                <c:pt idx="981">
                  <c:v>0days 00:16:21.000000</c:v>
                </c:pt>
                <c:pt idx="982">
                  <c:v>0days 00:16:22.000000</c:v>
                </c:pt>
                <c:pt idx="983">
                  <c:v>0days 00:16:23.000000</c:v>
                </c:pt>
                <c:pt idx="984">
                  <c:v>0days 00:16:24.000000</c:v>
                </c:pt>
                <c:pt idx="985">
                  <c:v>0days 00:16:25.000000</c:v>
                </c:pt>
                <c:pt idx="986">
                  <c:v>0days 00:16:26.000000</c:v>
                </c:pt>
                <c:pt idx="987">
                  <c:v>0days 00:16:27.000000</c:v>
                </c:pt>
                <c:pt idx="988">
                  <c:v>0days 00:16:28.000000</c:v>
                </c:pt>
                <c:pt idx="989">
                  <c:v>0days 00:16:29.000000</c:v>
                </c:pt>
                <c:pt idx="990">
                  <c:v>0days 00:16:30.000000</c:v>
                </c:pt>
                <c:pt idx="991">
                  <c:v>0days 00:16:31.000000</c:v>
                </c:pt>
                <c:pt idx="992">
                  <c:v>0days 00:16:32.000000</c:v>
                </c:pt>
                <c:pt idx="993">
                  <c:v>0days 00:16:33.000000</c:v>
                </c:pt>
                <c:pt idx="994">
                  <c:v>0days 00:16:34.000000</c:v>
                </c:pt>
                <c:pt idx="995">
                  <c:v>0days 00:16:35.000000</c:v>
                </c:pt>
                <c:pt idx="996">
                  <c:v>0days 00:16:36.000000</c:v>
                </c:pt>
                <c:pt idx="997">
                  <c:v>0days 00:16:37.000000</c:v>
                </c:pt>
                <c:pt idx="998">
                  <c:v>0days 00:16:38.000000</c:v>
                </c:pt>
                <c:pt idx="999">
                  <c:v>0days 00:16:39.000000</c:v>
                </c:pt>
                <c:pt idx="1000">
                  <c:v>0days 00:16:40.000000</c:v>
                </c:pt>
                <c:pt idx="1001">
                  <c:v>0days 00:16:41.000000</c:v>
                </c:pt>
                <c:pt idx="1002">
                  <c:v>0days 00:16:42.000000</c:v>
                </c:pt>
                <c:pt idx="1003">
                  <c:v>0days 00:16:43.000000</c:v>
                </c:pt>
                <c:pt idx="1004">
                  <c:v>0days 00:16:44.000000</c:v>
                </c:pt>
                <c:pt idx="1005">
                  <c:v>0days 00:16:45.000000</c:v>
                </c:pt>
                <c:pt idx="1006">
                  <c:v>0days 00:16:46.000000</c:v>
                </c:pt>
                <c:pt idx="1007">
                  <c:v>0days 00:16:47.000000</c:v>
                </c:pt>
                <c:pt idx="1008">
                  <c:v>0days 00:16:48.000000</c:v>
                </c:pt>
                <c:pt idx="1009">
                  <c:v>0days 00:16:49.000000</c:v>
                </c:pt>
                <c:pt idx="1010">
                  <c:v>0days 00:16:50.000000</c:v>
                </c:pt>
                <c:pt idx="1011">
                  <c:v>0days 00:16:51.000000</c:v>
                </c:pt>
                <c:pt idx="1012">
                  <c:v>0days 00:16:52.000000</c:v>
                </c:pt>
                <c:pt idx="1013">
                  <c:v>0days 00:16:53.000000</c:v>
                </c:pt>
                <c:pt idx="1014">
                  <c:v>0days 00:16:54.000000</c:v>
                </c:pt>
                <c:pt idx="1015">
                  <c:v>0days 00:16:55.000000</c:v>
                </c:pt>
                <c:pt idx="1016">
                  <c:v>0days 00:16:56.000000</c:v>
                </c:pt>
                <c:pt idx="1017">
                  <c:v>0days 00:16:57.000000</c:v>
                </c:pt>
                <c:pt idx="1018">
                  <c:v>0days 00:16:58.000000</c:v>
                </c:pt>
                <c:pt idx="1019">
                  <c:v>0days 00:16:59.000000</c:v>
                </c:pt>
                <c:pt idx="1020">
                  <c:v>0days 00:17:00.000000</c:v>
                </c:pt>
                <c:pt idx="1021">
                  <c:v>0days 00:17:01.000000</c:v>
                </c:pt>
                <c:pt idx="1022">
                  <c:v>0days 00:17:02.000000</c:v>
                </c:pt>
                <c:pt idx="1023">
                  <c:v>0days 00:17:03.000000</c:v>
                </c:pt>
                <c:pt idx="1024">
                  <c:v>0days 00:17:04.000000</c:v>
                </c:pt>
                <c:pt idx="1025">
                  <c:v>0days 00:17:05.000000</c:v>
                </c:pt>
                <c:pt idx="1026">
                  <c:v>0days 00:17:06.000000</c:v>
                </c:pt>
                <c:pt idx="1027">
                  <c:v>0days 00:17:07.000000</c:v>
                </c:pt>
                <c:pt idx="1028">
                  <c:v>0days 00:17:08.000000</c:v>
                </c:pt>
                <c:pt idx="1029">
                  <c:v>0days 00:17:09.000000</c:v>
                </c:pt>
                <c:pt idx="1030">
                  <c:v>0days 00:17:10.000000</c:v>
                </c:pt>
                <c:pt idx="1031">
                  <c:v>0days 00:17:11.000000</c:v>
                </c:pt>
                <c:pt idx="1032">
                  <c:v>0days 00:17:12.000000</c:v>
                </c:pt>
                <c:pt idx="1033">
                  <c:v>0days 00:17:13.000000</c:v>
                </c:pt>
                <c:pt idx="1034">
                  <c:v>0days 00:17:14.000000</c:v>
                </c:pt>
                <c:pt idx="1035">
                  <c:v>0days 00:17:15.000000</c:v>
                </c:pt>
                <c:pt idx="1036">
                  <c:v>0days 00:17:16.000000</c:v>
                </c:pt>
                <c:pt idx="1037">
                  <c:v>0days 00:17:17.000000</c:v>
                </c:pt>
                <c:pt idx="1038">
                  <c:v>0days 00:17:18.000000</c:v>
                </c:pt>
                <c:pt idx="1039">
                  <c:v>0days 00:17:19.000000</c:v>
                </c:pt>
                <c:pt idx="1040">
                  <c:v>0days 00:17:20.000000</c:v>
                </c:pt>
                <c:pt idx="1041">
                  <c:v>0days 00:17:21.000000</c:v>
                </c:pt>
                <c:pt idx="1042">
                  <c:v>0days 00:17:22.000000</c:v>
                </c:pt>
                <c:pt idx="1043">
                  <c:v>0days 00:17:23.000000</c:v>
                </c:pt>
                <c:pt idx="1044">
                  <c:v>0days 00:17:24.000000</c:v>
                </c:pt>
                <c:pt idx="1045">
                  <c:v>0days 00:17:25.000000</c:v>
                </c:pt>
                <c:pt idx="1046">
                  <c:v>0days 00:17:26.000000</c:v>
                </c:pt>
                <c:pt idx="1047">
                  <c:v>0days 00:17:27.000000</c:v>
                </c:pt>
                <c:pt idx="1048">
                  <c:v>0days 00:17:28.000000</c:v>
                </c:pt>
                <c:pt idx="1049">
                  <c:v>0days 00:17:29.000000</c:v>
                </c:pt>
                <c:pt idx="1050">
                  <c:v>0days 00:17:30.000000</c:v>
                </c:pt>
                <c:pt idx="1051">
                  <c:v>0days 00:17:31.000000</c:v>
                </c:pt>
                <c:pt idx="1052">
                  <c:v>0days 00:17:32.000000</c:v>
                </c:pt>
                <c:pt idx="1053">
                  <c:v>0days 00:17:33.000000</c:v>
                </c:pt>
                <c:pt idx="1054">
                  <c:v>0days 00:17:34.000000</c:v>
                </c:pt>
                <c:pt idx="1055">
                  <c:v>0days 00:17:35.000000</c:v>
                </c:pt>
                <c:pt idx="1056">
                  <c:v>0days 00:17:36.000000</c:v>
                </c:pt>
                <c:pt idx="1057">
                  <c:v>0days 00:17:37.000000</c:v>
                </c:pt>
                <c:pt idx="1058">
                  <c:v>0days 00:17:38.000000</c:v>
                </c:pt>
                <c:pt idx="1059">
                  <c:v>0days 00:17:39.000000</c:v>
                </c:pt>
                <c:pt idx="1060">
                  <c:v>0days 00:17:40.000000</c:v>
                </c:pt>
                <c:pt idx="1061">
                  <c:v>0days 00:17:41.000000</c:v>
                </c:pt>
                <c:pt idx="1062">
                  <c:v>0days 00:17:42.000000</c:v>
                </c:pt>
                <c:pt idx="1063">
                  <c:v>0days 00:17:43.000000</c:v>
                </c:pt>
                <c:pt idx="1064">
                  <c:v>0days 00:17:44.000000</c:v>
                </c:pt>
                <c:pt idx="1065">
                  <c:v>0days 00:17:45.000000</c:v>
                </c:pt>
                <c:pt idx="1066">
                  <c:v>0days 00:17:46.000000</c:v>
                </c:pt>
                <c:pt idx="1067">
                  <c:v>0days 00:17:47.000000</c:v>
                </c:pt>
                <c:pt idx="1068">
                  <c:v>0days 00:17:48.000000</c:v>
                </c:pt>
                <c:pt idx="1069">
                  <c:v>0days 00:17:49.000000</c:v>
                </c:pt>
                <c:pt idx="1070">
                  <c:v>0days 00:17:50.000000</c:v>
                </c:pt>
                <c:pt idx="1071">
                  <c:v>0days 00:17:51.000000</c:v>
                </c:pt>
                <c:pt idx="1072">
                  <c:v>0days 00:17:52.000000</c:v>
                </c:pt>
                <c:pt idx="1073">
                  <c:v>0days 00:17:53.000000</c:v>
                </c:pt>
                <c:pt idx="1074">
                  <c:v>0days 00:17:54.000000</c:v>
                </c:pt>
                <c:pt idx="1075">
                  <c:v>0days 00:17:55.000000</c:v>
                </c:pt>
                <c:pt idx="1076">
                  <c:v>0days 00:17:56.000000</c:v>
                </c:pt>
                <c:pt idx="1077">
                  <c:v>0days 00:17:57.000000</c:v>
                </c:pt>
                <c:pt idx="1078">
                  <c:v>0days 00:17:58.000000</c:v>
                </c:pt>
                <c:pt idx="1079">
                  <c:v>0days 00:17:59.000000</c:v>
                </c:pt>
                <c:pt idx="1080">
                  <c:v>0days 00:18:00.000000</c:v>
                </c:pt>
                <c:pt idx="1081">
                  <c:v>0days 00:18:01.000000</c:v>
                </c:pt>
                <c:pt idx="1082">
                  <c:v>0days 00:18:02.000000</c:v>
                </c:pt>
                <c:pt idx="1083">
                  <c:v>0days 00:18:03.000000</c:v>
                </c:pt>
                <c:pt idx="1084">
                  <c:v>0days 00:18:04.000000</c:v>
                </c:pt>
                <c:pt idx="1085">
                  <c:v>0days 00:18:05.000000</c:v>
                </c:pt>
                <c:pt idx="1086">
                  <c:v>0days 00:18:06.000000</c:v>
                </c:pt>
                <c:pt idx="1087">
                  <c:v>0days 00:18:07.000000</c:v>
                </c:pt>
                <c:pt idx="1088">
                  <c:v>0days 00:18:08.000000</c:v>
                </c:pt>
                <c:pt idx="1089">
                  <c:v>0days 00:18:09.000000</c:v>
                </c:pt>
                <c:pt idx="1090">
                  <c:v>0days 00:18:10.000000</c:v>
                </c:pt>
                <c:pt idx="1091">
                  <c:v>0days 00:18:11.000000</c:v>
                </c:pt>
                <c:pt idx="1092">
                  <c:v>0days 00:18:12.000000</c:v>
                </c:pt>
                <c:pt idx="1093">
                  <c:v>0days 00:18:13.000000</c:v>
                </c:pt>
                <c:pt idx="1094">
                  <c:v>0days 00:18:14.000000</c:v>
                </c:pt>
                <c:pt idx="1095">
                  <c:v>0days 00:18:15.000000</c:v>
                </c:pt>
                <c:pt idx="1096">
                  <c:v>0days 00:18:16.000000</c:v>
                </c:pt>
                <c:pt idx="1097">
                  <c:v>0days 00:18:17.000000</c:v>
                </c:pt>
                <c:pt idx="1098">
                  <c:v>0days 00:18:18.000000</c:v>
                </c:pt>
                <c:pt idx="1099">
                  <c:v>0days 00:18:19.000000</c:v>
                </c:pt>
                <c:pt idx="1100">
                  <c:v>0days 00:18:20.000000</c:v>
                </c:pt>
                <c:pt idx="1101">
                  <c:v>0days 00:18:21.000000</c:v>
                </c:pt>
                <c:pt idx="1102">
                  <c:v>0days 00:18:22.000000</c:v>
                </c:pt>
                <c:pt idx="1103">
                  <c:v>0days 00:18:23.000000</c:v>
                </c:pt>
                <c:pt idx="1104">
                  <c:v>0days 00:18:24.000000</c:v>
                </c:pt>
                <c:pt idx="1105">
                  <c:v>0days 00:18:25.000000</c:v>
                </c:pt>
                <c:pt idx="1106">
                  <c:v>0days 00:18:26.000000</c:v>
                </c:pt>
                <c:pt idx="1107">
                  <c:v>0days 00:18:27.000000</c:v>
                </c:pt>
                <c:pt idx="1108">
                  <c:v>0days 00:18:28.000000</c:v>
                </c:pt>
                <c:pt idx="1109">
                  <c:v>0days 00:18:29.000000</c:v>
                </c:pt>
                <c:pt idx="1110">
                  <c:v>0days 00:18:30.000000</c:v>
                </c:pt>
                <c:pt idx="1111">
                  <c:v>0days 00:18:31.000000</c:v>
                </c:pt>
                <c:pt idx="1112">
                  <c:v>0days 00:18:32.000000</c:v>
                </c:pt>
                <c:pt idx="1113">
                  <c:v>0days 00:18:33.000000</c:v>
                </c:pt>
                <c:pt idx="1114">
                  <c:v>0days 00:18:34.000000</c:v>
                </c:pt>
                <c:pt idx="1115">
                  <c:v>0days 00:18:35.000000</c:v>
                </c:pt>
                <c:pt idx="1116">
                  <c:v>0days 00:18:36.000000</c:v>
                </c:pt>
                <c:pt idx="1117">
                  <c:v>0days 00:18:37.000000</c:v>
                </c:pt>
                <c:pt idx="1118">
                  <c:v>0days 00:18:38.000000</c:v>
                </c:pt>
                <c:pt idx="1119">
                  <c:v>0days 00:18:39.000000</c:v>
                </c:pt>
                <c:pt idx="1120">
                  <c:v>0days 00:18:40.000000</c:v>
                </c:pt>
                <c:pt idx="1121">
                  <c:v>0days 00:18:41.000000</c:v>
                </c:pt>
                <c:pt idx="1122">
                  <c:v>0days 00:18:42.000000</c:v>
                </c:pt>
                <c:pt idx="1123">
                  <c:v>0days 00:18:43.000000</c:v>
                </c:pt>
                <c:pt idx="1124">
                  <c:v>0days 00:18:44.000000</c:v>
                </c:pt>
                <c:pt idx="1125">
                  <c:v>0days 00:18:45.000000</c:v>
                </c:pt>
                <c:pt idx="1126">
                  <c:v>0days 00:18:46.000000</c:v>
                </c:pt>
                <c:pt idx="1127">
                  <c:v>0days 00:18:47.000000</c:v>
                </c:pt>
                <c:pt idx="1128">
                  <c:v>0days 00:18:48.000000</c:v>
                </c:pt>
                <c:pt idx="1129">
                  <c:v>0days 00:18:49.000000</c:v>
                </c:pt>
                <c:pt idx="1130">
                  <c:v>0days 00:18:50.000000</c:v>
                </c:pt>
                <c:pt idx="1131">
                  <c:v>0days 00:18:51.000000</c:v>
                </c:pt>
                <c:pt idx="1132">
                  <c:v>0days 00:18:52.000000</c:v>
                </c:pt>
                <c:pt idx="1133">
                  <c:v>0days 00:18:53.000000</c:v>
                </c:pt>
                <c:pt idx="1134">
                  <c:v>0days 00:18:54.000000</c:v>
                </c:pt>
                <c:pt idx="1135">
                  <c:v>0days 00:18:55.000000</c:v>
                </c:pt>
                <c:pt idx="1136">
                  <c:v>0days 00:18:56.000000</c:v>
                </c:pt>
                <c:pt idx="1137">
                  <c:v>0days 00:18:57.000000</c:v>
                </c:pt>
                <c:pt idx="1138">
                  <c:v>0days 00:18:58.000000</c:v>
                </c:pt>
                <c:pt idx="1139">
                  <c:v>0days 00:18:59.000000</c:v>
                </c:pt>
                <c:pt idx="1140">
                  <c:v>0days 00:19:00.000000</c:v>
                </c:pt>
                <c:pt idx="1141">
                  <c:v>0days 00:19:01.000000</c:v>
                </c:pt>
                <c:pt idx="1142">
                  <c:v>0days 00:19:02.000000</c:v>
                </c:pt>
                <c:pt idx="1143">
                  <c:v>0days 00:19:03.000000</c:v>
                </c:pt>
                <c:pt idx="1144">
                  <c:v>0days 00:19:04.000000</c:v>
                </c:pt>
                <c:pt idx="1145">
                  <c:v>0days 00:19:05.000000</c:v>
                </c:pt>
                <c:pt idx="1146">
                  <c:v>0days 00:19:06.000000</c:v>
                </c:pt>
                <c:pt idx="1147">
                  <c:v>0days 00:19:07.000000</c:v>
                </c:pt>
                <c:pt idx="1148">
                  <c:v>0days 00:19:08.000000</c:v>
                </c:pt>
                <c:pt idx="1149">
                  <c:v>0days 00:19:09.000000</c:v>
                </c:pt>
                <c:pt idx="1150">
                  <c:v>0days 00:19:10.000000</c:v>
                </c:pt>
                <c:pt idx="1151">
                  <c:v>0days 00:19:11.000000</c:v>
                </c:pt>
                <c:pt idx="1152">
                  <c:v>0days 00:19:12.000000</c:v>
                </c:pt>
                <c:pt idx="1153">
                  <c:v>0days 00:19:13.000000</c:v>
                </c:pt>
                <c:pt idx="1154">
                  <c:v>0days 00:19:14.000000</c:v>
                </c:pt>
                <c:pt idx="1155">
                  <c:v>0days 00:19:15.000000</c:v>
                </c:pt>
                <c:pt idx="1156">
                  <c:v>0days 00:19:16.000000</c:v>
                </c:pt>
                <c:pt idx="1157">
                  <c:v>0days 00:19:17.000000</c:v>
                </c:pt>
                <c:pt idx="1158">
                  <c:v>0days 00:19:18.000000</c:v>
                </c:pt>
                <c:pt idx="1159">
                  <c:v>0days 00:19:19.000000</c:v>
                </c:pt>
                <c:pt idx="1160">
                  <c:v>0days 00:19:20.000000</c:v>
                </c:pt>
                <c:pt idx="1161">
                  <c:v>0days 00:19:21.000000</c:v>
                </c:pt>
                <c:pt idx="1162">
                  <c:v>0days 00:19:22.000000</c:v>
                </c:pt>
                <c:pt idx="1163">
                  <c:v>0days 00:19:23.000000</c:v>
                </c:pt>
                <c:pt idx="1164">
                  <c:v>0days 00:19:24.000000</c:v>
                </c:pt>
                <c:pt idx="1165">
                  <c:v>0days 00:19:25.000000</c:v>
                </c:pt>
                <c:pt idx="1166">
                  <c:v>0days 00:19:26.000000</c:v>
                </c:pt>
                <c:pt idx="1167">
                  <c:v>0days 00:19:27.000000</c:v>
                </c:pt>
                <c:pt idx="1168">
                  <c:v>0days 00:19:28.000000</c:v>
                </c:pt>
                <c:pt idx="1169">
                  <c:v>0days 00:19:29.000000</c:v>
                </c:pt>
                <c:pt idx="1170">
                  <c:v>0days 00:19:30.000000</c:v>
                </c:pt>
                <c:pt idx="1171">
                  <c:v>0days 00:19:31.000000</c:v>
                </c:pt>
                <c:pt idx="1172">
                  <c:v>0days 00:19:32.000000</c:v>
                </c:pt>
                <c:pt idx="1173">
                  <c:v>0days 00:19:33.000000</c:v>
                </c:pt>
                <c:pt idx="1174">
                  <c:v>0days 00:19:34.000000</c:v>
                </c:pt>
                <c:pt idx="1175">
                  <c:v>0days 00:19:35.000000</c:v>
                </c:pt>
                <c:pt idx="1176">
                  <c:v>0days 00:19:36.000000</c:v>
                </c:pt>
                <c:pt idx="1177">
                  <c:v>0days 00:19:37.000000</c:v>
                </c:pt>
                <c:pt idx="1178">
                  <c:v>0days 00:19:38.000000</c:v>
                </c:pt>
                <c:pt idx="1179">
                  <c:v>0days 00:19:39.000000</c:v>
                </c:pt>
                <c:pt idx="1180">
                  <c:v>0days 00:19:40.000000</c:v>
                </c:pt>
                <c:pt idx="1181">
                  <c:v>0days 00:19:41.000000</c:v>
                </c:pt>
                <c:pt idx="1182">
                  <c:v>0days 00:19:42.000000</c:v>
                </c:pt>
                <c:pt idx="1183">
                  <c:v>0days 00:19:43.000000</c:v>
                </c:pt>
                <c:pt idx="1184">
                  <c:v>0days 00:19:44.000000</c:v>
                </c:pt>
                <c:pt idx="1185">
                  <c:v>0days 00:19:45.000000</c:v>
                </c:pt>
                <c:pt idx="1186">
                  <c:v>0days 00:19:46.000000</c:v>
                </c:pt>
                <c:pt idx="1187">
                  <c:v>0days 00:19:47.000000</c:v>
                </c:pt>
                <c:pt idx="1188">
                  <c:v>0days 00:19:48.000000</c:v>
                </c:pt>
                <c:pt idx="1189">
                  <c:v>0days 00:19:49.000000</c:v>
                </c:pt>
                <c:pt idx="1190">
                  <c:v>0days 00:19:50.000000</c:v>
                </c:pt>
                <c:pt idx="1191">
                  <c:v>0days 00:19:51.000000</c:v>
                </c:pt>
                <c:pt idx="1192">
                  <c:v>0days 00:19:52.000000</c:v>
                </c:pt>
                <c:pt idx="1193">
                  <c:v>0days 00:19:53.000000</c:v>
                </c:pt>
                <c:pt idx="1194">
                  <c:v>0days 00:19:54.000000</c:v>
                </c:pt>
                <c:pt idx="1195">
                  <c:v>0days 00:19:55.000000</c:v>
                </c:pt>
                <c:pt idx="1196">
                  <c:v>0days 00:19:56.000000</c:v>
                </c:pt>
                <c:pt idx="1197">
                  <c:v>0days 00:19:57.000000</c:v>
                </c:pt>
                <c:pt idx="1198">
                  <c:v>0days 00:19:58.000000</c:v>
                </c:pt>
                <c:pt idx="1199">
                  <c:v>0days 00:19:59.000000</c:v>
                </c:pt>
                <c:pt idx="1200">
                  <c:v>0days 00:20:00.000000</c:v>
                </c:pt>
                <c:pt idx="1201">
                  <c:v>0days 00:20:01.000000</c:v>
                </c:pt>
                <c:pt idx="1202">
                  <c:v>0days 00:20:02.000000</c:v>
                </c:pt>
                <c:pt idx="1203">
                  <c:v>0days 00:20:03.000000</c:v>
                </c:pt>
                <c:pt idx="1204">
                  <c:v>0days 00:20:04.000000</c:v>
                </c:pt>
                <c:pt idx="1205">
                  <c:v>0days 00:20:05.000000</c:v>
                </c:pt>
                <c:pt idx="1206">
                  <c:v>0days 00:20:06.000000</c:v>
                </c:pt>
                <c:pt idx="1207">
                  <c:v>0days 00:20:07.000000</c:v>
                </c:pt>
                <c:pt idx="1208">
                  <c:v>0days 00:20:08.000000</c:v>
                </c:pt>
                <c:pt idx="1209">
                  <c:v>0days 00:20:09.000000</c:v>
                </c:pt>
                <c:pt idx="1210">
                  <c:v>0days 00:20:10.000000</c:v>
                </c:pt>
                <c:pt idx="1211">
                  <c:v>0days 00:20:11.000000</c:v>
                </c:pt>
                <c:pt idx="1212">
                  <c:v>0days 00:20:12.000000</c:v>
                </c:pt>
                <c:pt idx="1213">
                  <c:v>0days 00:20:13.000000</c:v>
                </c:pt>
                <c:pt idx="1214">
                  <c:v>0days 00:20:14.000000</c:v>
                </c:pt>
                <c:pt idx="1215">
                  <c:v>0days 00:20:15.000000</c:v>
                </c:pt>
                <c:pt idx="1216">
                  <c:v>0days 00:20:16.000000</c:v>
                </c:pt>
                <c:pt idx="1217">
                  <c:v>0days 00:20:17.000000</c:v>
                </c:pt>
                <c:pt idx="1218">
                  <c:v>0days 00:20:18.000000</c:v>
                </c:pt>
                <c:pt idx="1219">
                  <c:v>0days 00:20:19.000000</c:v>
                </c:pt>
                <c:pt idx="1220">
                  <c:v>0days 00:20:20.000000</c:v>
                </c:pt>
                <c:pt idx="1221">
                  <c:v>0days 00:20:21.000000</c:v>
                </c:pt>
                <c:pt idx="1222">
                  <c:v>0days 00:20:22.000000</c:v>
                </c:pt>
                <c:pt idx="1223">
                  <c:v>0days 00:20:23.000000</c:v>
                </c:pt>
                <c:pt idx="1224">
                  <c:v>0days 00:20:24.000000</c:v>
                </c:pt>
                <c:pt idx="1225">
                  <c:v>0days 00:20:25.000000</c:v>
                </c:pt>
                <c:pt idx="1226">
                  <c:v>0days 00:20:26.000000</c:v>
                </c:pt>
                <c:pt idx="1227">
                  <c:v>0days 00:20:27.000000</c:v>
                </c:pt>
                <c:pt idx="1228">
                  <c:v>0days 00:20:28.000000</c:v>
                </c:pt>
                <c:pt idx="1229">
                  <c:v>0days 00:20:29.000000</c:v>
                </c:pt>
                <c:pt idx="1230">
                  <c:v>0days 00:20:30.000000</c:v>
                </c:pt>
                <c:pt idx="1231">
                  <c:v>0days 00:20:31.000000</c:v>
                </c:pt>
                <c:pt idx="1232">
                  <c:v>0days 00:20:32.000000</c:v>
                </c:pt>
                <c:pt idx="1233">
                  <c:v>0days 00:20:33.000000</c:v>
                </c:pt>
                <c:pt idx="1234">
                  <c:v>0days 00:20:34.000000</c:v>
                </c:pt>
                <c:pt idx="1235">
                  <c:v>0days 00:20:35.000000</c:v>
                </c:pt>
                <c:pt idx="1236">
                  <c:v>0days 00:20:36.000000</c:v>
                </c:pt>
                <c:pt idx="1237">
                  <c:v>0days 00:20:37.000000</c:v>
                </c:pt>
                <c:pt idx="1238">
                  <c:v>0days 00:20:38.000000</c:v>
                </c:pt>
                <c:pt idx="1239">
                  <c:v>0days 00:20:39.000000</c:v>
                </c:pt>
                <c:pt idx="1240">
                  <c:v>0days 00:20:40.000000</c:v>
                </c:pt>
                <c:pt idx="1241">
                  <c:v>0days 00:20:41.000000</c:v>
                </c:pt>
                <c:pt idx="1242">
                  <c:v>0days 00:20:42.000000</c:v>
                </c:pt>
                <c:pt idx="1243">
                  <c:v>0days 00:20:43.000000</c:v>
                </c:pt>
                <c:pt idx="1244">
                  <c:v>0days 00:20:44.000000</c:v>
                </c:pt>
                <c:pt idx="1245">
                  <c:v>0days 00:20:45.000000</c:v>
                </c:pt>
                <c:pt idx="1246">
                  <c:v>0days 00:20:46.000000</c:v>
                </c:pt>
                <c:pt idx="1247">
                  <c:v>0days 00:20:47.000000</c:v>
                </c:pt>
                <c:pt idx="1248">
                  <c:v>0days 00:20:48.000000</c:v>
                </c:pt>
                <c:pt idx="1249">
                  <c:v>0days 00:20:49.000000</c:v>
                </c:pt>
                <c:pt idx="1250">
                  <c:v>0days 00:20:50.000000</c:v>
                </c:pt>
                <c:pt idx="1251">
                  <c:v>0days 00:20:51.000000</c:v>
                </c:pt>
                <c:pt idx="1252">
                  <c:v>0days 00:20:52.000000</c:v>
                </c:pt>
                <c:pt idx="1253">
                  <c:v>0days 00:20:53.000000</c:v>
                </c:pt>
                <c:pt idx="1254">
                  <c:v>0days 00:20:54.000000</c:v>
                </c:pt>
                <c:pt idx="1255">
                  <c:v>0days 00:20:55.000000</c:v>
                </c:pt>
                <c:pt idx="1256">
                  <c:v>0days 00:20:56.000000</c:v>
                </c:pt>
                <c:pt idx="1257">
                  <c:v>0days 00:20:57.000000</c:v>
                </c:pt>
                <c:pt idx="1258">
                  <c:v>0days 00:20:58.000000</c:v>
                </c:pt>
                <c:pt idx="1259">
                  <c:v>0days 00:20:59.000000</c:v>
                </c:pt>
                <c:pt idx="1260">
                  <c:v>0days 00:21:00.000000</c:v>
                </c:pt>
                <c:pt idx="1261">
                  <c:v>0days 00:21:01.000000</c:v>
                </c:pt>
                <c:pt idx="1262">
                  <c:v>0days 00:21:02.000000</c:v>
                </c:pt>
                <c:pt idx="1263">
                  <c:v>0days 00:21:03.000000</c:v>
                </c:pt>
                <c:pt idx="1264">
                  <c:v>0days 00:21:04.000000</c:v>
                </c:pt>
                <c:pt idx="1265">
                  <c:v>0days 00:21:05.000000</c:v>
                </c:pt>
                <c:pt idx="1266">
                  <c:v>0days 00:21:06.000000</c:v>
                </c:pt>
                <c:pt idx="1267">
                  <c:v>0days 00:21:07.000000</c:v>
                </c:pt>
                <c:pt idx="1268">
                  <c:v>0days 00:21:08.000000</c:v>
                </c:pt>
                <c:pt idx="1269">
                  <c:v>0days 00:21:09.000000</c:v>
                </c:pt>
                <c:pt idx="1270">
                  <c:v>0days 00:21:10.000000</c:v>
                </c:pt>
                <c:pt idx="1271">
                  <c:v>0days 00:21:11.000000</c:v>
                </c:pt>
                <c:pt idx="1272">
                  <c:v>0days 00:21:12.000000</c:v>
                </c:pt>
                <c:pt idx="1273">
                  <c:v>0days 00:21:13.000000</c:v>
                </c:pt>
                <c:pt idx="1274">
                  <c:v>0days 00:21:14.000000</c:v>
                </c:pt>
                <c:pt idx="1275">
                  <c:v>0days 00:21:15.000000</c:v>
                </c:pt>
                <c:pt idx="1276">
                  <c:v>0days 00:21:16.000000</c:v>
                </c:pt>
                <c:pt idx="1277">
                  <c:v>0days 00:21:17.000000</c:v>
                </c:pt>
                <c:pt idx="1278">
                  <c:v>0days 00:21:18.000000</c:v>
                </c:pt>
                <c:pt idx="1279">
                  <c:v>0days 00:21:19.000000</c:v>
                </c:pt>
                <c:pt idx="1280">
                  <c:v>0days 00:21:20.000000</c:v>
                </c:pt>
                <c:pt idx="1281">
                  <c:v>0days 00:21:21.000000</c:v>
                </c:pt>
                <c:pt idx="1282">
                  <c:v>0days 00:21:22.000000</c:v>
                </c:pt>
                <c:pt idx="1283">
                  <c:v>0days 00:21:23.000000</c:v>
                </c:pt>
                <c:pt idx="1284">
                  <c:v>0days 00:21:24.000000</c:v>
                </c:pt>
                <c:pt idx="1285">
                  <c:v>0days 00:21:25.000000</c:v>
                </c:pt>
                <c:pt idx="1286">
                  <c:v>0days 00:21:26.000000</c:v>
                </c:pt>
                <c:pt idx="1287">
                  <c:v>0days 00:21:27.000000</c:v>
                </c:pt>
                <c:pt idx="1288">
                  <c:v>0days 00:21:28.000000</c:v>
                </c:pt>
                <c:pt idx="1289">
                  <c:v>0days 00:21:29.000000</c:v>
                </c:pt>
                <c:pt idx="1290">
                  <c:v>0days 00:21:30.000000</c:v>
                </c:pt>
                <c:pt idx="1291">
                  <c:v>0days 00:21:31.000000</c:v>
                </c:pt>
                <c:pt idx="1292">
                  <c:v>0days 00:21:32.000000</c:v>
                </c:pt>
                <c:pt idx="1293">
                  <c:v>0days 00:21:33.000000</c:v>
                </c:pt>
                <c:pt idx="1294">
                  <c:v>0days 00:21:34.000000</c:v>
                </c:pt>
                <c:pt idx="1295">
                  <c:v>0days 00:21:35.000000</c:v>
                </c:pt>
                <c:pt idx="1296">
                  <c:v>0days 00:21:36.000000</c:v>
                </c:pt>
                <c:pt idx="1297">
                  <c:v>0days 00:21:37.000000</c:v>
                </c:pt>
                <c:pt idx="1298">
                  <c:v>0days 00:21:38.000000</c:v>
                </c:pt>
                <c:pt idx="1299">
                  <c:v>0days 00:21:39.000000</c:v>
                </c:pt>
                <c:pt idx="1300">
                  <c:v>0days 00:21:40.000000</c:v>
                </c:pt>
                <c:pt idx="1301">
                  <c:v>0days 00:21:41.000000</c:v>
                </c:pt>
                <c:pt idx="1302">
                  <c:v>0days 00:21:42.000000</c:v>
                </c:pt>
                <c:pt idx="1303">
                  <c:v>0days 00:21:43.000000</c:v>
                </c:pt>
                <c:pt idx="1304">
                  <c:v>0days 00:21:44.000000</c:v>
                </c:pt>
                <c:pt idx="1305">
                  <c:v>0days 00:21:45.000000</c:v>
                </c:pt>
                <c:pt idx="1306">
                  <c:v>0days 00:21:46.000000</c:v>
                </c:pt>
                <c:pt idx="1307">
                  <c:v>0days 00:21:47.000000</c:v>
                </c:pt>
                <c:pt idx="1308">
                  <c:v>0days 00:21:48.000000</c:v>
                </c:pt>
                <c:pt idx="1309">
                  <c:v>0days 00:21:49.000000</c:v>
                </c:pt>
                <c:pt idx="1310">
                  <c:v>0days 00:21:50.000000</c:v>
                </c:pt>
                <c:pt idx="1311">
                  <c:v>0days 00:21:51.000000</c:v>
                </c:pt>
                <c:pt idx="1312">
                  <c:v>0days 00:21:52.000000</c:v>
                </c:pt>
                <c:pt idx="1313">
                  <c:v>0days 00:21:53.000000</c:v>
                </c:pt>
                <c:pt idx="1314">
                  <c:v>0days 00:21:54.000000</c:v>
                </c:pt>
                <c:pt idx="1315">
                  <c:v>0days 00:21:55.000000</c:v>
                </c:pt>
                <c:pt idx="1316">
                  <c:v>0days 00:21:56.000000</c:v>
                </c:pt>
                <c:pt idx="1317">
                  <c:v>0days 00:21:57.000000</c:v>
                </c:pt>
                <c:pt idx="1318">
                  <c:v>0days 00:21:58.000000</c:v>
                </c:pt>
                <c:pt idx="1319">
                  <c:v>0days 00:21:59.000000</c:v>
                </c:pt>
                <c:pt idx="1320">
                  <c:v>0days 00:22:00.000000</c:v>
                </c:pt>
                <c:pt idx="1321">
                  <c:v>0days 00:22:01.000000</c:v>
                </c:pt>
                <c:pt idx="1322">
                  <c:v>0days 00:22:02.000000</c:v>
                </c:pt>
                <c:pt idx="1323">
                  <c:v>0days 00:22:03.000000</c:v>
                </c:pt>
                <c:pt idx="1324">
                  <c:v>0days 00:22:04.000000</c:v>
                </c:pt>
                <c:pt idx="1325">
                  <c:v>0days 00:22:05.000000</c:v>
                </c:pt>
                <c:pt idx="1326">
                  <c:v>0days 00:22:06.000000</c:v>
                </c:pt>
                <c:pt idx="1327">
                  <c:v>0days 00:22:07.000000</c:v>
                </c:pt>
                <c:pt idx="1328">
                  <c:v>0days 00:22:08.000000</c:v>
                </c:pt>
                <c:pt idx="1329">
                  <c:v>0days 00:22:09.000000</c:v>
                </c:pt>
                <c:pt idx="1330">
                  <c:v>0days 00:22:10.000000</c:v>
                </c:pt>
                <c:pt idx="1331">
                  <c:v>0days 00:22:11.000000</c:v>
                </c:pt>
                <c:pt idx="1332">
                  <c:v>0days 00:22:12.000000</c:v>
                </c:pt>
                <c:pt idx="1333">
                  <c:v>0days 00:22:13.000000</c:v>
                </c:pt>
                <c:pt idx="1334">
                  <c:v>0days 00:22:14.000000</c:v>
                </c:pt>
                <c:pt idx="1335">
                  <c:v>0days 00:22:15.000000</c:v>
                </c:pt>
                <c:pt idx="1336">
                  <c:v>0days 00:22:16.000000</c:v>
                </c:pt>
                <c:pt idx="1337">
                  <c:v>0days 00:22:17.000000</c:v>
                </c:pt>
                <c:pt idx="1338">
                  <c:v>0days 00:22:18.000000</c:v>
                </c:pt>
                <c:pt idx="1339">
                  <c:v>0days 00:22:19.000000</c:v>
                </c:pt>
                <c:pt idx="1340">
                  <c:v>0days 00:22:20.000000</c:v>
                </c:pt>
                <c:pt idx="1341">
                  <c:v>0days 00:22:21.000000</c:v>
                </c:pt>
                <c:pt idx="1342">
                  <c:v>0days 00:22:22.000000</c:v>
                </c:pt>
                <c:pt idx="1343">
                  <c:v>0days 00:22:23.000000</c:v>
                </c:pt>
                <c:pt idx="1344">
                  <c:v>0days 00:22:24.000000</c:v>
                </c:pt>
                <c:pt idx="1345">
                  <c:v>0days 00:22:25.000000</c:v>
                </c:pt>
                <c:pt idx="1346">
                  <c:v>0days 00:22:26.000000</c:v>
                </c:pt>
                <c:pt idx="1347">
                  <c:v>0days 00:22:27.000000</c:v>
                </c:pt>
                <c:pt idx="1348">
                  <c:v>0days 00:22:28.000000</c:v>
                </c:pt>
                <c:pt idx="1349">
                  <c:v>0days 00:22:29.000000</c:v>
                </c:pt>
                <c:pt idx="1350">
                  <c:v>0days 00:22:30.000000</c:v>
                </c:pt>
                <c:pt idx="1351">
                  <c:v>0days 00:22:31.000000</c:v>
                </c:pt>
                <c:pt idx="1352">
                  <c:v>0days 00:22:32.000000</c:v>
                </c:pt>
                <c:pt idx="1353">
                  <c:v>0days 00:22:33.000000</c:v>
                </c:pt>
                <c:pt idx="1354">
                  <c:v>0days 00:22:34.000000</c:v>
                </c:pt>
                <c:pt idx="1355">
                  <c:v>0days 00:22:35.000000</c:v>
                </c:pt>
                <c:pt idx="1356">
                  <c:v>0days 00:22:36.000000</c:v>
                </c:pt>
                <c:pt idx="1357">
                  <c:v>0days 00:22:37.000000</c:v>
                </c:pt>
                <c:pt idx="1358">
                  <c:v>0days 00:22:38.000000</c:v>
                </c:pt>
                <c:pt idx="1359">
                  <c:v>0days 00:22:39.000000</c:v>
                </c:pt>
                <c:pt idx="1360">
                  <c:v>0days 00:22:40.000000</c:v>
                </c:pt>
                <c:pt idx="1361">
                  <c:v>0days 00:22:41.000000</c:v>
                </c:pt>
                <c:pt idx="1362">
                  <c:v>0days 00:22:42.000000</c:v>
                </c:pt>
                <c:pt idx="1363">
                  <c:v>0days 00:22:43.000000</c:v>
                </c:pt>
                <c:pt idx="1364">
                  <c:v>0days 00:22:44.000000</c:v>
                </c:pt>
                <c:pt idx="1365">
                  <c:v>0days 00:22:45.000000</c:v>
                </c:pt>
                <c:pt idx="1366">
                  <c:v>0days 00:22:46.000000</c:v>
                </c:pt>
                <c:pt idx="1367">
                  <c:v>0days 00:22:47.000000</c:v>
                </c:pt>
                <c:pt idx="1368">
                  <c:v>0days 00:22:48.000000</c:v>
                </c:pt>
                <c:pt idx="1369">
                  <c:v>0days 00:22:49.000000</c:v>
                </c:pt>
                <c:pt idx="1370">
                  <c:v>0days 00:22:50.000000</c:v>
                </c:pt>
                <c:pt idx="1371">
                  <c:v>0days 00:22:51.000000</c:v>
                </c:pt>
                <c:pt idx="1372">
                  <c:v>0days 00:22:52.000000</c:v>
                </c:pt>
                <c:pt idx="1373">
                  <c:v>0days 00:22:53.000000</c:v>
                </c:pt>
                <c:pt idx="1374">
                  <c:v>0days 00:22:54.000000</c:v>
                </c:pt>
                <c:pt idx="1375">
                  <c:v>0days 00:22:55.000000</c:v>
                </c:pt>
                <c:pt idx="1376">
                  <c:v>0days 00:22:56.000000</c:v>
                </c:pt>
                <c:pt idx="1377">
                  <c:v>0days 00:22:57.000000</c:v>
                </c:pt>
                <c:pt idx="1378">
                  <c:v>0days 00:22:58.000000</c:v>
                </c:pt>
                <c:pt idx="1379">
                  <c:v>0days 00:22:59.000000</c:v>
                </c:pt>
                <c:pt idx="1380">
                  <c:v>0days 00:23:00.000000</c:v>
                </c:pt>
                <c:pt idx="1381">
                  <c:v>0days 00:23:01.000000</c:v>
                </c:pt>
                <c:pt idx="1382">
                  <c:v>0days 00:23:02.000000</c:v>
                </c:pt>
                <c:pt idx="1383">
                  <c:v>0days 00:23:03.000000</c:v>
                </c:pt>
                <c:pt idx="1384">
                  <c:v>0days 00:23:04.000000</c:v>
                </c:pt>
                <c:pt idx="1385">
                  <c:v>0days 00:23:05.000000</c:v>
                </c:pt>
                <c:pt idx="1386">
                  <c:v>0days 00:23:06.000000</c:v>
                </c:pt>
                <c:pt idx="1387">
                  <c:v>0days 00:23:07.000000</c:v>
                </c:pt>
                <c:pt idx="1388">
                  <c:v>0days 00:23:08.000000</c:v>
                </c:pt>
                <c:pt idx="1389">
                  <c:v>0days 00:23:09.000000</c:v>
                </c:pt>
                <c:pt idx="1390">
                  <c:v>0days 00:23:10.000000</c:v>
                </c:pt>
                <c:pt idx="1391">
                  <c:v>0days 00:23:11.000000</c:v>
                </c:pt>
                <c:pt idx="1392">
                  <c:v>0days 00:23:12.000000</c:v>
                </c:pt>
                <c:pt idx="1393">
                  <c:v>0days 00:23:13.000000</c:v>
                </c:pt>
                <c:pt idx="1394">
                  <c:v>0days 00:23:14.000000</c:v>
                </c:pt>
                <c:pt idx="1395">
                  <c:v>0days 00:23:15.000000</c:v>
                </c:pt>
                <c:pt idx="1396">
                  <c:v>0days 00:23:16.000000</c:v>
                </c:pt>
                <c:pt idx="1397">
                  <c:v>0days 00:23:17.000000</c:v>
                </c:pt>
                <c:pt idx="1398">
                  <c:v>0days 00:23:18.000000</c:v>
                </c:pt>
                <c:pt idx="1399">
                  <c:v>0days 00:23:19.000000</c:v>
                </c:pt>
                <c:pt idx="1400">
                  <c:v>0days 00:23:20.000000</c:v>
                </c:pt>
                <c:pt idx="1401">
                  <c:v>0days 00:23:21.000000</c:v>
                </c:pt>
                <c:pt idx="1402">
                  <c:v>0days 00:23:22.000000</c:v>
                </c:pt>
                <c:pt idx="1403">
                  <c:v>0days 00:23:23.000000</c:v>
                </c:pt>
                <c:pt idx="1404">
                  <c:v>0days 00:23:24.000000</c:v>
                </c:pt>
                <c:pt idx="1405">
                  <c:v>0days 00:23:25.000000</c:v>
                </c:pt>
                <c:pt idx="1406">
                  <c:v>0days 00:23:26.000000</c:v>
                </c:pt>
                <c:pt idx="1407">
                  <c:v>0days 00:23:27.000000</c:v>
                </c:pt>
                <c:pt idx="1408">
                  <c:v>0days 00:23:28.000000</c:v>
                </c:pt>
                <c:pt idx="1409">
                  <c:v>0days 00:23:29.000000</c:v>
                </c:pt>
                <c:pt idx="1410">
                  <c:v>0days 00:23:30.000000</c:v>
                </c:pt>
                <c:pt idx="1411">
                  <c:v>0days 00:23:31.000000</c:v>
                </c:pt>
                <c:pt idx="1412">
                  <c:v>0days 00:23:32.000000</c:v>
                </c:pt>
                <c:pt idx="1413">
                  <c:v>0days 00:23:33.000000</c:v>
                </c:pt>
                <c:pt idx="1414">
                  <c:v>0days 00:23:34.000000</c:v>
                </c:pt>
                <c:pt idx="1415">
                  <c:v>0days 00:23:35.000000</c:v>
                </c:pt>
                <c:pt idx="1416">
                  <c:v>0days 00:23:36.000000</c:v>
                </c:pt>
                <c:pt idx="1417">
                  <c:v>0days 00:23:37.000000</c:v>
                </c:pt>
                <c:pt idx="1418">
                  <c:v>0days 00:23:38.000000</c:v>
                </c:pt>
                <c:pt idx="1419">
                  <c:v>0days 00:23:39.000000</c:v>
                </c:pt>
                <c:pt idx="1420">
                  <c:v>0days 00:23:40.000000</c:v>
                </c:pt>
                <c:pt idx="1421">
                  <c:v>0days 00:23:41.000000</c:v>
                </c:pt>
                <c:pt idx="1422">
                  <c:v>0days 00:23:42.000000</c:v>
                </c:pt>
                <c:pt idx="1423">
                  <c:v>0days 00:23:43.000000</c:v>
                </c:pt>
                <c:pt idx="1424">
                  <c:v>0days 00:23:44.000000</c:v>
                </c:pt>
                <c:pt idx="1425">
                  <c:v>0days 00:23:45.000000</c:v>
                </c:pt>
                <c:pt idx="1426">
                  <c:v>0days 00:23:46.000000</c:v>
                </c:pt>
                <c:pt idx="1427">
                  <c:v>0days 00:23:47.000000</c:v>
                </c:pt>
                <c:pt idx="1428">
                  <c:v>0days 00:23:48.000000</c:v>
                </c:pt>
                <c:pt idx="1429">
                  <c:v>0days 00:23:49.000000</c:v>
                </c:pt>
                <c:pt idx="1430">
                  <c:v>0days 00:23:50.000000</c:v>
                </c:pt>
                <c:pt idx="1431">
                  <c:v>0days 00:23:51.000000</c:v>
                </c:pt>
                <c:pt idx="1432">
                  <c:v>0days 00:23:52.000000</c:v>
                </c:pt>
                <c:pt idx="1433">
                  <c:v>0days 00:23:53.000000</c:v>
                </c:pt>
                <c:pt idx="1434">
                  <c:v>0days 00:23:54.000000</c:v>
                </c:pt>
                <c:pt idx="1435">
                  <c:v>0days 00:23:55.000000</c:v>
                </c:pt>
                <c:pt idx="1436">
                  <c:v>0days 00:23:56.000000</c:v>
                </c:pt>
                <c:pt idx="1437">
                  <c:v>0days 00:23:57.000000</c:v>
                </c:pt>
                <c:pt idx="1438">
                  <c:v>0days 00:23:58.000000</c:v>
                </c:pt>
                <c:pt idx="1439">
                  <c:v>0days 00:23:59.000000</c:v>
                </c:pt>
                <c:pt idx="1440">
                  <c:v>0days 00:24:00.000000</c:v>
                </c:pt>
                <c:pt idx="1441">
                  <c:v>0days 00:24:01.000000</c:v>
                </c:pt>
                <c:pt idx="1442">
                  <c:v>0days 00:24:02.000000</c:v>
                </c:pt>
                <c:pt idx="1443">
                  <c:v>0days 00:24:03.000000</c:v>
                </c:pt>
                <c:pt idx="1444">
                  <c:v>0days 00:24:04.000000</c:v>
                </c:pt>
                <c:pt idx="1445">
                  <c:v>0days 00:24:05.000000</c:v>
                </c:pt>
                <c:pt idx="1446">
                  <c:v>0days 00:24:06.000000</c:v>
                </c:pt>
                <c:pt idx="1447">
                  <c:v>0days 00:24:07.000000</c:v>
                </c:pt>
                <c:pt idx="1448">
                  <c:v>0days 00:24:08.000000</c:v>
                </c:pt>
                <c:pt idx="1449">
                  <c:v>0days 00:24:09.000000</c:v>
                </c:pt>
                <c:pt idx="1450">
                  <c:v>0days 00:24:10.000000</c:v>
                </c:pt>
                <c:pt idx="1451">
                  <c:v>0days 00:24:11.000000</c:v>
                </c:pt>
                <c:pt idx="1452">
                  <c:v>0days 00:24:12.000000</c:v>
                </c:pt>
                <c:pt idx="1453">
                  <c:v>0days 00:24:13.000000</c:v>
                </c:pt>
                <c:pt idx="1454">
                  <c:v>0days 00:24:14.000000</c:v>
                </c:pt>
                <c:pt idx="1455">
                  <c:v>0days 00:24:15.000000</c:v>
                </c:pt>
                <c:pt idx="1456">
                  <c:v>0days 00:24:16.000000</c:v>
                </c:pt>
                <c:pt idx="1457">
                  <c:v>0days 00:24:17.000000</c:v>
                </c:pt>
                <c:pt idx="1458">
                  <c:v>0days 00:24:18.000000</c:v>
                </c:pt>
                <c:pt idx="1459">
                  <c:v>0days 00:24:19.000000</c:v>
                </c:pt>
                <c:pt idx="1460">
                  <c:v>0days 00:24:20.000000</c:v>
                </c:pt>
                <c:pt idx="1461">
                  <c:v>0days 00:24:21.000000</c:v>
                </c:pt>
                <c:pt idx="1462">
                  <c:v>0days 00:24:22.000000</c:v>
                </c:pt>
                <c:pt idx="1463">
                  <c:v>0days 00:24:23.000000</c:v>
                </c:pt>
                <c:pt idx="1464">
                  <c:v>0days 00:24:24.000000</c:v>
                </c:pt>
                <c:pt idx="1465">
                  <c:v>0days 00:24:25.000000</c:v>
                </c:pt>
                <c:pt idx="1466">
                  <c:v>0days 00:24:26.000000</c:v>
                </c:pt>
                <c:pt idx="1467">
                  <c:v>0days 00:24:27.000000</c:v>
                </c:pt>
                <c:pt idx="1468">
                  <c:v>0days 00:24:28.000000</c:v>
                </c:pt>
                <c:pt idx="1469">
                  <c:v>0days 00:24:29.000000</c:v>
                </c:pt>
                <c:pt idx="1470">
                  <c:v>0days 00:24:30.000000</c:v>
                </c:pt>
                <c:pt idx="1471">
                  <c:v>0days 00:24:31.000000</c:v>
                </c:pt>
                <c:pt idx="1472">
                  <c:v>0days 00:24:32.000000</c:v>
                </c:pt>
                <c:pt idx="1473">
                  <c:v>0days 00:24:33.000000</c:v>
                </c:pt>
                <c:pt idx="1474">
                  <c:v>0days 00:24:34.000000</c:v>
                </c:pt>
                <c:pt idx="1475">
                  <c:v>0days 00:24:35.000000</c:v>
                </c:pt>
                <c:pt idx="1476">
                  <c:v>0days 00:24:36.000000</c:v>
                </c:pt>
                <c:pt idx="1477">
                  <c:v>0days 00:24:37.000000</c:v>
                </c:pt>
                <c:pt idx="1478">
                  <c:v>0days 00:24:38.000000</c:v>
                </c:pt>
                <c:pt idx="1479">
                  <c:v>0days 00:24:39.000000</c:v>
                </c:pt>
                <c:pt idx="1480">
                  <c:v>0days 00:24:40.000000</c:v>
                </c:pt>
                <c:pt idx="1481">
                  <c:v>0days 00:24:41.000000</c:v>
                </c:pt>
                <c:pt idx="1482">
                  <c:v>0days 00:24:42.000000</c:v>
                </c:pt>
                <c:pt idx="1483">
                  <c:v>0days 00:24:43.000000</c:v>
                </c:pt>
                <c:pt idx="1484">
                  <c:v>0days 00:24:44.000000</c:v>
                </c:pt>
                <c:pt idx="1485">
                  <c:v>0days 00:24:45.000000</c:v>
                </c:pt>
                <c:pt idx="1486">
                  <c:v>0days 00:24:46.000000</c:v>
                </c:pt>
                <c:pt idx="1487">
                  <c:v>0days 00:24:47.000000</c:v>
                </c:pt>
                <c:pt idx="1488">
                  <c:v>0days 00:24:48.000000</c:v>
                </c:pt>
                <c:pt idx="1489">
                  <c:v>0days 00:24:49.000000</c:v>
                </c:pt>
                <c:pt idx="1490">
                  <c:v>0days 00:24:50.000000</c:v>
                </c:pt>
                <c:pt idx="1491">
                  <c:v>0days 00:24:51.000000</c:v>
                </c:pt>
                <c:pt idx="1492">
                  <c:v>0days 00:24:52.000000</c:v>
                </c:pt>
                <c:pt idx="1493">
                  <c:v>0days 00:24:53.000000</c:v>
                </c:pt>
                <c:pt idx="1494">
                  <c:v>0days 00:24:54.000000</c:v>
                </c:pt>
                <c:pt idx="1495">
                  <c:v>0days 00:24:55.000000</c:v>
                </c:pt>
                <c:pt idx="1496">
                  <c:v>0days 00:24:56.000000</c:v>
                </c:pt>
                <c:pt idx="1497">
                  <c:v>0days 00:24:57.000000</c:v>
                </c:pt>
                <c:pt idx="1498">
                  <c:v>0days 00:24:58.000000</c:v>
                </c:pt>
                <c:pt idx="1499">
                  <c:v>0days 00:24:59.000000</c:v>
                </c:pt>
                <c:pt idx="1500">
                  <c:v>0days 00:25:00.000000</c:v>
                </c:pt>
                <c:pt idx="1501">
                  <c:v>0days 00:25:01.000000</c:v>
                </c:pt>
                <c:pt idx="1502">
                  <c:v>0days 00:25:02.000000</c:v>
                </c:pt>
                <c:pt idx="1503">
                  <c:v>0days 00:25:03.000000</c:v>
                </c:pt>
                <c:pt idx="1504">
                  <c:v>0days 00:25:04.000000</c:v>
                </c:pt>
                <c:pt idx="1505">
                  <c:v>0days 00:25:05.000000</c:v>
                </c:pt>
                <c:pt idx="1506">
                  <c:v>0days 00:25:06.000000</c:v>
                </c:pt>
                <c:pt idx="1507">
                  <c:v>0days 00:25:07.000000</c:v>
                </c:pt>
                <c:pt idx="1508">
                  <c:v>0days 00:25:08.000000</c:v>
                </c:pt>
                <c:pt idx="1509">
                  <c:v>0days 00:25:09.000000</c:v>
                </c:pt>
                <c:pt idx="1510">
                  <c:v>0days 00:25:10.000000</c:v>
                </c:pt>
                <c:pt idx="1511">
                  <c:v>0days 00:25:11.000000</c:v>
                </c:pt>
                <c:pt idx="1512">
                  <c:v>0days 00:25:12.000000</c:v>
                </c:pt>
                <c:pt idx="1513">
                  <c:v>0days 00:25:13.000000</c:v>
                </c:pt>
                <c:pt idx="1514">
                  <c:v>0days 00:25:14.000000</c:v>
                </c:pt>
                <c:pt idx="1515">
                  <c:v>0days 00:25:15.000000</c:v>
                </c:pt>
                <c:pt idx="1516">
                  <c:v>0days 00:25:16.000000</c:v>
                </c:pt>
                <c:pt idx="1517">
                  <c:v>0days 00:25:17.000000</c:v>
                </c:pt>
                <c:pt idx="1518">
                  <c:v>0days 00:25:18.000000</c:v>
                </c:pt>
                <c:pt idx="1519">
                  <c:v>0days 00:25:19.000000</c:v>
                </c:pt>
                <c:pt idx="1520">
                  <c:v>0days 00:25:20.000000</c:v>
                </c:pt>
                <c:pt idx="1521">
                  <c:v>0days 00:25:21.000000</c:v>
                </c:pt>
                <c:pt idx="1522">
                  <c:v>0days 00:25:22.000000</c:v>
                </c:pt>
                <c:pt idx="1523">
                  <c:v>0days 00:25:23.000000</c:v>
                </c:pt>
                <c:pt idx="1524">
                  <c:v>0days 00:25:24.000000</c:v>
                </c:pt>
                <c:pt idx="1525">
                  <c:v>0days 00:25:25.000000</c:v>
                </c:pt>
                <c:pt idx="1526">
                  <c:v>0days 00:25:26.000000</c:v>
                </c:pt>
                <c:pt idx="1527">
                  <c:v>0days 00:25:27.000000</c:v>
                </c:pt>
                <c:pt idx="1528">
                  <c:v>0days 00:25:28.000000</c:v>
                </c:pt>
                <c:pt idx="1529">
                  <c:v>0days 00:25:29.000000</c:v>
                </c:pt>
                <c:pt idx="1530">
                  <c:v>0days 00:25:30.000000</c:v>
                </c:pt>
                <c:pt idx="1531">
                  <c:v>0days 00:25:31.000000</c:v>
                </c:pt>
                <c:pt idx="1532">
                  <c:v>0days 00:25:32.000000</c:v>
                </c:pt>
                <c:pt idx="1533">
                  <c:v>0days 00:25:33.000000</c:v>
                </c:pt>
                <c:pt idx="1534">
                  <c:v>0days 00:25:34.000000</c:v>
                </c:pt>
                <c:pt idx="1535">
                  <c:v>0days 00:25:35.000000</c:v>
                </c:pt>
                <c:pt idx="1536">
                  <c:v>0days 00:25:36.000000</c:v>
                </c:pt>
                <c:pt idx="1537">
                  <c:v>0days 00:25:37.000000</c:v>
                </c:pt>
                <c:pt idx="1538">
                  <c:v>0days 00:25:38.000000</c:v>
                </c:pt>
                <c:pt idx="1539">
                  <c:v>0days 00:25:39.000000</c:v>
                </c:pt>
                <c:pt idx="1540">
                  <c:v>0days 00:25:40.000000</c:v>
                </c:pt>
                <c:pt idx="1541">
                  <c:v>0days 00:25:41.000000</c:v>
                </c:pt>
                <c:pt idx="1542">
                  <c:v>0days 00:25:42.000000</c:v>
                </c:pt>
                <c:pt idx="1543">
                  <c:v>0days 00:25:43.000000</c:v>
                </c:pt>
                <c:pt idx="1544">
                  <c:v>0days 00:25:44.000000</c:v>
                </c:pt>
                <c:pt idx="1545">
                  <c:v>0days 00:25:45.000000</c:v>
                </c:pt>
                <c:pt idx="1546">
                  <c:v>0days 00:25:46.000000</c:v>
                </c:pt>
                <c:pt idx="1547">
                  <c:v>0days 00:25:47.000000</c:v>
                </c:pt>
                <c:pt idx="1548">
                  <c:v>0days 00:25:48.000000</c:v>
                </c:pt>
                <c:pt idx="1549">
                  <c:v>0days 00:25:49.000000</c:v>
                </c:pt>
                <c:pt idx="1550">
                  <c:v>0days 00:25:50.000000</c:v>
                </c:pt>
                <c:pt idx="1551">
                  <c:v>0days 00:25:51.000000</c:v>
                </c:pt>
                <c:pt idx="1552">
                  <c:v>0days 00:25:52.000000</c:v>
                </c:pt>
                <c:pt idx="1553">
                  <c:v>0days 00:25:53.000000</c:v>
                </c:pt>
                <c:pt idx="1554">
                  <c:v>0days 00:25:54.000000</c:v>
                </c:pt>
                <c:pt idx="1555">
                  <c:v>0days 00:25:55.000000</c:v>
                </c:pt>
                <c:pt idx="1556">
                  <c:v>0days 00:25:56.000000</c:v>
                </c:pt>
                <c:pt idx="1557">
                  <c:v>0days 00:25:57.000000</c:v>
                </c:pt>
                <c:pt idx="1558">
                  <c:v>0days 00:25:58.000000</c:v>
                </c:pt>
                <c:pt idx="1559">
                  <c:v>0days 00:25:59.000000</c:v>
                </c:pt>
                <c:pt idx="1560">
                  <c:v>0days 00:26:00.000000</c:v>
                </c:pt>
                <c:pt idx="1561">
                  <c:v>0days 00:26:01.000000</c:v>
                </c:pt>
                <c:pt idx="1562">
                  <c:v>0days 00:26:02.000000</c:v>
                </c:pt>
                <c:pt idx="1563">
                  <c:v>0days 00:26:03.000000</c:v>
                </c:pt>
                <c:pt idx="1564">
                  <c:v>0days 00:26:04.000000</c:v>
                </c:pt>
                <c:pt idx="1565">
                  <c:v>0days 00:26:05.000000</c:v>
                </c:pt>
                <c:pt idx="1566">
                  <c:v>0days 00:26:06.000000</c:v>
                </c:pt>
                <c:pt idx="1567">
                  <c:v>0days 00:26:07.000000</c:v>
                </c:pt>
                <c:pt idx="1568">
                  <c:v>0days 00:26:08.000000</c:v>
                </c:pt>
                <c:pt idx="1569">
                  <c:v>0days 00:26:09.000000</c:v>
                </c:pt>
                <c:pt idx="1570">
                  <c:v>0days 00:26:10.000000</c:v>
                </c:pt>
                <c:pt idx="1571">
                  <c:v>0days 00:26:11.000000</c:v>
                </c:pt>
                <c:pt idx="1572">
                  <c:v>0days 00:26:12.000000</c:v>
                </c:pt>
                <c:pt idx="1573">
                  <c:v>0days 00:26:13.000000</c:v>
                </c:pt>
                <c:pt idx="1574">
                  <c:v>0days 00:26:14.000000</c:v>
                </c:pt>
                <c:pt idx="1575">
                  <c:v>0days 00:26:15.000000</c:v>
                </c:pt>
                <c:pt idx="1576">
                  <c:v>0days 00:26:16.000000</c:v>
                </c:pt>
                <c:pt idx="1577">
                  <c:v>0days 00:26:17.000000</c:v>
                </c:pt>
                <c:pt idx="1578">
                  <c:v>0days 00:26:18.000000</c:v>
                </c:pt>
                <c:pt idx="1579">
                  <c:v>0days 00:26:19.000000</c:v>
                </c:pt>
                <c:pt idx="1580">
                  <c:v>0days 00:26:20.000000</c:v>
                </c:pt>
                <c:pt idx="1581">
                  <c:v>0days 00:26:21.000000</c:v>
                </c:pt>
                <c:pt idx="1582">
                  <c:v>0days 00:26:22.000000</c:v>
                </c:pt>
                <c:pt idx="1583">
                  <c:v>0days 00:26:23.000000</c:v>
                </c:pt>
                <c:pt idx="1584">
                  <c:v>0days 00:26:24.000000</c:v>
                </c:pt>
                <c:pt idx="1585">
                  <c:v>0days 00:26:25.000000</c:v>
                </c:pt>
                <c:pt idx="1586">
                  <c:v>0days 00:26:26.000000</c:v>
                </c:pt>
                <c:pt idx="1587">
                  <c:v>0days 00:26:27.000000</c:v>
                </c:pt>
                <c:pt idx="1588">
                  <c:v>0days 00:26:28.000000</c:v>
                </c:pt>
                <c:pt idx="1589">
                  <c:v>0days 00:26:29.000000</c:v>
                </c:pt>
                <c:pt idx="1590">
                  <c:v>0days 00:26:30.000000</c:v>
                </c:pt>
                <c:pt idx="1591">
                  <c:v>0days 00:26:31.000000</c:v>
                </c:pt>
                <c:pt idx="1592">
                  <c:v>0days 00:26:32.000000</c:v>
                </c:pt>
                <c:pt idx="1593">
                  <c:v>0days 00:26:33.000000</c:v>
                </c:pt>
                <c:pt idx="1594">
                  <c:v>0days 00:26:34.000000</c:v>
                </c:pt>
                <c:pt idx="1595">
                  <c:v>0days 00:26:35.000000</c:v>
                </c:pt>
                <c:pt idx="1596">
                  <c:v>0days 00:26:36.000000</c:v>
                </c:pt>
                <c:pt idx="1597">
                  <c:v>0days 00:26:37.000000</c:v>
                </c:pt>
                <c:pt idx="1598">
                  <c:v>0days 00:26:38.000000</c:v>
                </c:pt>
                <c:pt idx="1599">
                  <c:v>0days 00:26:39.000000</c:v>
                </c:pt>
                <c:pt idx="1600">
                  <c:v>0days 00:26:40.000000</c:v>
                </c:pt>
                <c:pt idx="1601">
                  <c:v>0days 00:26:41.000000</c:v>
                </c:pt>
                <c:pt idx="1602">
                  <c:v>0days 00:26:42.000000</c:v>
                </c:pt>
                <c:pt idx="1603">
                  <c:v>0days 00:26:43.000000</c:v>
                </c:pt>
                <c:pt idx="1604">
                  <c:v>0days 00:26:44.000000</c:v>
                </c:pt>
                <c:pt idx="1605">
                  <c:v>0days 00:26:45.000000</c:v>
                </c:pt>
                <c:pt idx="1606">
                  <c:v>0days 00:26:46.000000</c:v>
                </c:pt>
                <c:pt idx="1607">
                  <c:v>0days 00:26:47.000000</c:v>
                </c:pt>
                <c:pt idx="1608">
                  <c:v>0days 00:26:48.000000</c:v>
                </c:pt>
                <c:pt idx="1609">
                  <c:v>0days 00:26:49.000000</c:v>
                </c:pt>
                <c:pt idx="1610">
                  <c:v>0days 00:26:50.000000</c:v>
                </c:pt>
                <c:pt idx="1611">
                  <c:v>0days 00:26:51.000000</c:v>
                </c:pt>
                <c:pt idx="1612">
                  <c:v>0days 00:26:52.000000</c:v>
                </c:pt>
                <c:pt idx="1613">
                  <c:v>0days 00:26:53.000000</c:v>
                </c:pt>
                <c:pt idx="1614">
                  <c:v>0days 00:26:54.000000</c:v>
                </c:pt>
                <c:pt idx="1615">
                  <c:v>0days 00:26:55.000000</c:v>
                </c:pt>
                <c:pt idx="1616">
                  <c:v>0days 00:26:56.000000</c:v>
                </c:pt>
                <c:pt idx="1617">
                  <c:v>0days 00:26:57.000000</c:v>
                </c:pt>
                <c:pt idx="1618">
                  <c:v>0days 00:26:58.000000</c:v>
                </c:pt>
                <c:pt idx="1619">
                  <c:v>0days 00:26:59.000000</c:v>
                </c:pt>
                <c:pt idx="1620">
                  <c:v>0days 00:27:00.000000</c:v>
                </c:pt>
                <c:pt idx="1621">
                  <c:v>0days 00:27:01.000000</c:v>
                </c:pt>
                <c:pt idx="1622">
                  <c:v>0days 00:27:02.000000</c:v>
                </c:pt>
                <c:pt idx="1623">
                  <c:v>0days 00:27:03.000000</c:v>
                </c:pt>
                <c:pt idx="1624">
                  <c:v>0days 00:27:04.000000</c:v>
                </c:pt>
                <c:pt idx="1625">
                  <c:v>0days 00:27:05.000000</c:v>
                </c:pt>
                <c:pt idx="1626">
                  <c:v>0days 00:27:06.000000</c:v>
                </c:pt>
                <c:pt idx="1627">
                  <c:v>0days 00:27:07.000000</c:v>
                </c:pt>
                <c:pt idx="1628">
                  <c:v>0days 00:27:08.000000</c:v>
                </c:pt>
                <c:pt idx="1629">
                  <c:v>0days 00:27:09.000000</c:v>
                </c:pt>
                <c:pt idx="1630">
                  <c:v>0days 00:27:10.000000</c:v>
                </c:pt>
                <c:pt idx="1631">
                  <c:v>0days 00:27:11.000000</c:v>
                </c:pt>
                <c:pt idx="1632">
                  <c:v>0days 00:27:12.000000</c:v>
                </c:pt>
                <c:pt idx="1633">
                  <c:v>0days 00:27:13.000000</c:v>
                </c:pt>
                <c:pt idx="1634">
                  <c:v>0days 00:27:14.000000</c:v>
                </c:pt>
                <c:pt idx="1635">
                  <c:v>0days 00:27:15.000000</c:v>
                </c:pt>
                <c:pt idx="1636">
                  <c:v>0days 00:27:16.000000</c:v>
                </c:pt>
                <c:pt idx="1637">
                  <c:v>0days 00:27:17.000000</c:v>
                </c:pt>
                <c:pt idx="1638">
                  <c:v>0days 00:27:18.000000</c:v>
                </c:pt>
                <c:pt idx="1639">
                  <c:v>0days 00:27:19.000000</c:v>
                </c:pt>
                <c:pt idx="1640">
                  <c:v>0days 00:27:20.000000</c:v>
                </c:pt>
                <c:pt idx="1641">
                  <c:v>0days 00:27:21.000000</c:v>
                </c:pt>
                <c:pt idx="1642">
                  <c:v>0days 00:27:22.000000</c:v>
                </c:pt>
                <c:pt idx="1643">
                  <c:v>0days 00:27:23.000000</c:v>
                </c:pt>
                <c:pt idx="1644">
                  <c:v>0days 00:27:24.000000</c:v>
                </c:pt>
                <c:pt idx="1645">
                  <c:v>0days 00:27:25.000000</c:v>
                </c:pt>
                <c:pt idx="1646">
                  <c:v>0days 00:27:26.000000</c:v>
                </c:pt>
                <c:pt idx="1647">
                  <c:v>0days 00:27:27.000000</c:v>
                </c:pt>
                <c:pt idx="1648">
                  <c:v>0days 00:27:28.000000</c:v>
                </c:pt>
                <c:pt idx="1649">
                  <c:v>0days 00:27:29.000000</c:v>
                </c:pt>
                <c:pt idx="1650">
                  <c:v>0days 00:27:30.000000</c:v>
                </c:pt>
                <c:pt idx="1651">
                  <c:v>0days 00:27:31.000000</c:v>
                </c:pt>
                <c:pt idx="1652">
                  <c:v>0days 00:27:32.000000</c:v>
                </c:pt>
                <c:pt idx="1653">
                  <c:v>0days 00:27:33.000000</c:v>
                </c:pt>
                <c:pt idx="1654">
                  <c:v>0days 00:27:34.000000</c:v>
                </c:pt>
                <c:pt idx="1655">
                  <c:v>0days 00:27:35.000000</c:v>
                </c:pt>
                <c:pt idx="1656">
                  <c:v>0days 00:27:36.000000</c:v>
                </c:pt>
                <c:pt idx="1657">
                  <c:v>0days 00:27:37.000000</c:v>
                </c:pt>
                <c:pt idx="1658">
                  <c:v>0days 00:27:38.000000</c:v>
                </c:pt>
                <c:pt idx="1659">
                  <c:v>0days 00:27:39.000000</c:v>
                </c:pt>
                <c:pt idx="1660">
                  <c:v>0days 00:27:40.000000</c:v>
                </c:pt>
                <c:pt idx="1661">
                  <c:v>0days 00:27:41.000000</c:v>
                </c:pt>
                <c:pt idx="1662">
                  <c:v>0days 00:27:42.000000</c:v>
                </c:pt>
                <c:pt idx="1663">
                  <c:v>0days 00:27:43.000000</c:v>
                </c:pt>
                <c:pt idx="1664">
                  <c:v>0days 00:27:44.000000</c:v>
                </c:pt>
                <c:pt idx="1665">
                  <c:v>0days 00:27:45.000000</c:v>
                </c:pt>
                <c:pt idx="1666">
                  <c:v>0days 00:27:46.000000</c:v>
                </c:pt>
                <c:pt idx="1667">
                  <c:v>0days 00:27:47.000000</c:v>
                </c:pt>
                <c:pt idx="1668">
                  <c:v>0days 00:27:48.000000</c:v>
                </c:pt>
                <c:pt idx="1669">
                  <c:v>0days 00:27:49.000000</c:v>
                </c:pt>
                <c:pt idx="1670">
                  <c:v>0days 00:27:50.000000</c:v>
                </c:pt>
                <c:pt idx="1671">
                  <c:v>0days 00:27:51.000000</c:v>
                </c:pt>
                <c:pt idx="1672">
                  <c:v>0days 00:27:52.000000</c:v>
                </c:pt>
                <c:pt idx="1673">
                  <c:v>0days 00:27:53.000000</c:v>
                </c:pt>
                <c:pt idx="1674">
                  <c:v>0days 00:27:54.000000</c:v>
                </c:pt>
                <c:pt idx="1675">
                  <c:v>0days 00:27:55.000000</c:v>
                </c:pt>
                <c:pt idx="1676">
                  <c:v>0days 00:27:56.000000</c:v>
                </c:pt>
                <c:pt idx="1677">
                  <c:v>0days 00:27:57.000000</c:v>
                </c:pt>
                <c:pt idx="1678">
                  <c:v>0days 00:27:58.000000</c:v>
                </c:pt>
                <c:pt idx="1679">
                  <c:v>0days 00:27:59.000000</c:v>
                </c:pt>
                <c:pt idx="1680">
                  <c:v>0days 00:28:00.000000</c:v>
                </c:pt>
                <c:pt idx="1681">
                  <c:v>0days 00:28:01.000000</c:v>
                </c:pt>
                <c:pt idx="1682">
                  <c:v>0days 00:28:02.000000</c:v>
                </c:pt>
                <c:pt idx="1683">
                  <c:v>0days 00:28:03.000000</c:v>
                </c:pt>
                <c:pt idx="1684">
                  <c:v>0days 00:28:04.000000</c:v>
                </c:pt>
                <c:pt idx="1685">
                  <c:v>0days 00:28:05.000000</c:v>
                </c:pt>
                <c:pt idx="1686">
                  <c:v>0days 00:28:06.000000</c:v>
                </c:pt>
                <c:pt idx="1687">
                  <c:v>0days 00:28:07.000000</c:v>
                </c:pt>
                <c:pt idx="1688">
                  <c:v>0days 00:28:08.000000</c:v>
                </c:pt>
                <c:pt idx="1689">
                  <c:v>0days 00:28:09.000000</c:v>
                </c:pt>
                <c:pt idx="1690">
                  <c:v>0days 00:28:10.000000</c:v>
                </c:pt>
                <c:pt idx="1691">
                  <c:v>0days 00:28:11.000000</c:v>
                </c:pt>
                <c:pt idx="1692">
                  <c:v>0days 00:28:12.000000</c:v>
                </c:pt>
                <c:pt idx="1693">
                  <c:v>0days 00:28:13.000000</c:v>
                </c:pt>
                <c:pt idx="1694">
                  <c:v>0days 00:28:14.000000</c:v>
                </c:pt>
                <c:pt idx="1695">
                  <c:v>0days 00:28:15.000000</c:v>
                </c:pt>
                <c:pt idx="1696">
                  <c:v>0days 00:28:16.000000</c:v>
                </c:pt>
                <c:pt idx="1697">
                  <c:v>0days 00:28:17.000000</c:v>
                </c:pt>
                <c:pt idx="1698">
                  <c:v>0days 00:28:18.000000</c:v>
                </c:pt>
                <c:pt idx="1699">
                  <c:v>0days 00:28:19.000000</c:v>
                </c:pt>
                <c:pt idx="1700">
                  <c:v>0days 00:28:20.000000</c:v>
                </c:pt>
                <c:pt idx="1701">
                  <c:v>0days 00:28:21.000000</c:v>
                </c:pt>
                <c:pt idx="1702">
                  <c:v>0days 00:28:22.000000</c:v>
                </c:pt>
                <c:pt idx="1703">
                  <c:v>0days 00:28:23.000000</c:v>
                </c:pt>
                <c:pt idx="1704">
                  <c:v>0days 00:28:24.000000</c:v>
                </c:pt>
                <c:pt idx="1705">
                  <c:v>0days 00:28:25.000000</c:v>
                </c:pt>
                <c:pt idx="1706">
                  <c:v>0days 00:28:26.000000</c:v>
                </c:pt>
                <c:pt idx="1707">
                  <c:v>0days 00:28:27.000000</c:v>
                </c:pt>
                <c:pt idx="1708">
                  <c:v>0days 00:28:28.000000</c:v>
                </c:pt>
                <c:pt idx="1709">
                  <c:v>0days 00:28:29.000000</c:v>
                </c:pt>
                <c:pt idx="1710">
                  <c:v>0days 00:28:30.000000</c:v>
                </c:pt>
                <c:pt idx="1711">
                  <c:v>0days 00:28:31.000000</c:v>
                </c:pt>
                <c:pt idx="1712">
                  <c:v>0days 00:28:32.000000</c:v>
                </c:pt>
                <c:pt idx="1713">
                  <c:v>0days 00:28:33.000000</c:v>
                </c:pt>
                <c:pt idx="1714">
                  <c:v>0days 00:28:34.000000</c:v>
                </c:pt>
                <c:pt idx="1715">
                  <c:v>0days 00:28:35.000000</c:v>
                </c:pt>
                <c:pt idx="1716">
                  <c:v>0days 00:28:36.000000</c:v>
                </c:pt>
                <c:pt idx="1717">
                  <c:v>0days 00:28:37.000000</c:v>
                </c:pt>
                <c:pt idx="1718">
                  <c:v>0days 00:28:38.000000</c:v>
                </c:pt>
                <c:pt idx="1719">
                  <c:v>0days 00:28:39.000000</c:v>
                </c:pt>
                <c:pt idx="1720">
                  <c:v>0days 00:28:40.000000</c:v>
                </c:pt>
                <c:pt idx="1721">
                  <c:v>0days 00:28:41.000000</c:v>
                </c:pt>
                <c:pt idx="1722">
                  <c:v>0days 00:28:42.000000</c:v>
                </c:pt>
                <c:pt idx="1723">
                  <c:v>0days 00:28:43.000000</c:v>
                </c:pt>
                <c:pt idx="1724">
                  <c:v>0days 00:28:44.000000</c:v>
                </c:pt>
                <c:pt idx="1725">
                  <c:v>0days 00:28:45.000000</c:v>
                </c:pt>
                <c:pt idx="1726">
                  <c:v>0days 00:28:46.000000</c:v>
                </c:pt>
                <c:pt idx="1727">
                  <c:v>0days 00:28:47.000000</c:v>
                </c:pt>
                <c:pt idx="1728">
                  <c:v>0days 00:28:48.000000</c:v>
                </c:pt>
                <c:pt idx="1729">
                  <c:v>0days 00:28:49.000000</c:v>
                </c:pt>
                <c:pt idx="1730">
                  <c:v>0days 00:28:50.000000</c:v>
                </c:pt>
                <c:pt idx="1731">
                  <c:v>0days 00:28:51.000000</c:v>
                </c:pt>
                <c:pt idx="1732">
                  <c:v>0days 00:28:52.000000</c:v>
                </c:pt>
                <c:pt idx="1733">
                  <c:v>0days 00:28:53.000000</c:v>
                </c:pt>
                <c:pt idx="1734">
                  <c:v>0days 00:28:54.000000</c:v>
                </c:pt>
                <c:pt idx="1735">
                  <c:v>0days 00:28:55.000000</c:v>
                </c:pt>
                <c:pt idx="1736">
                  <c:v>0days 00:28:56.000000</c:v>
                </c:pt>
                <c:pt idx="1737">
                  <c:v>0days 00:28:57.000000</c:v>
                </c:pt>
                <c:pt idx="1738">
                  <c:v>0days 00:28:58.000000</c:v>
                </c:pt>
                <c:pt idx="1739">
                  <c:v>0days 00:28:59.000000</c:v>
                </c:pt>
                <c:pt idx="1740">
                  <c:v>0days 00:29:00.000000</c:v>
                </c:pt>
                <c:pt idx="1741">
                  <c:v>0days 00:29:01.000000</c:v>
                </c:pt>
                <c:pt idx="1742">
                  <c:v>0days 00:29:02.000000</c:v>
                </c:pt>
                <c:pt idx="1743">
                  <c:v>0days 00:29:03.000000</c:v>
                </c:pt>
                <c:pt idx="1744">
                  <c:v>0days 00:29:04.000000</c:v>
                </c:pt>
                <c:pt idx="1745">
                  <c:v>0days 00:29:05.000000</c:v>
                </c:pt>
                <c:pt idx="1746">
                  <c:v>0days 00:29:06.000000</c:v>
                </c:pt>
                <c:pt idx="1747">
                  <c:v>0days 00:29:07.000000</c:v>
                </c:pt>
                <c:pt idx="1748">
                  <c:v>0days 00:29:08.000000</c:v>
                </c:pt>
                <c:pt idx="1749">
                  <c:v>0days 00:29:09.000000</c:v>
                </c:pt>
                <c:pt idx="1750">
                  <c:v>0days 00:29:10.000000</c:v>
                </c:pt>
                <c:pt idx="1751">
                  <c:v>0days 00:29:11.000000</c:v>
                </c:pt>
                <c:pt idx="1752">
                  <c:v>0days 00:29:12.000000</c:v>
                </c:pt>
                <c:pt idx="1753">
                  <c:v>0days 00:29:13.000000</c:v>
                </c:pt>
                <c:pt idx="1754">
                  <c:v>0days 00:29:14.000000</c:v>
                </c:pt>
                <c:pt idx="1755">
                  <c:v>0days 00:29:15.000000</c:v>
                </c:pt>
                <c:pt idx="1756">
                  <c:v>0days 00:29:16.000000</c:v>
                </c:pt>
                <c:pt idx="1757">
                  <c:v>0days 00:29:17.000000</c:v>
                </c:pt>
                <c:pt idx="1758">
                  <c:v>0days 00:29:18.000000</c:v>
                </c:pt>
                <c:pt idx="1759">
                  <c:v>0days 00:29:19.000000</c:v>
                </c:pt>
                <c:pt idx="1760">
                  <c:v>0days 00:29:20.000000</c:v>
                </c:pt>
                <c:pt idx="1761">
                  <c:v>0days 00:29:21.000000</c:v>
                </c:pt>
                <c:pt idx="1762">
                  <c:v>0days 00:29:22.000000</c:v>
                </c:pt>
                <c:pt idx="1763">
                  <c:v>0days 00:29:23.000000</c:v>
                </c:pt>
                <c:pt idx="1764">
                  <c:v>0days 00:29:24.000000</c:v>
                </c:pt>
                <c:pt idx="1765">
                  <c:v>0days 00:29:25.000000</c:v>
                </c:pt>
                <c:pt idx="1766">
                  <c:v>0days 00:29:26.000000</c:v>
                </c:pt>
                <c:pt idx="1767">
                  <c:v>0days 00:29:27.000000</c:v>
                </c:pt>
                <c:pt idx="1768">
                  <c:v>0days 00:29:28.000000</c:v>
                </c:pt>
                <c:pt idx="1769">
                  <c:v>0days 00:29:29.000000</c:v>
                </c:pt>
                <c:pt idx="1770">
                  <c:v>0days 00:29:30.000000</c:v>
                </c:pt>
                <c:pt idx="1771">
                  <c:v>0days 00:29:31.000000</c:v>
                </c:pt>
                <c:pt idx="1772">
                  <c:v>0days 00:29:32.000000</c:v>
                </c:pt>
                <c:pt idx="1773">
                  <c:v>0days 00:29:33.000000</c:v>
                </c:pt>
                <c:pt idx="1774">
                  <c:v>0days 00:29:34.000000</c:v>
                </c:pt>
                <c:pt idx="1775">
                  <c:v>0days 00:29:35.000000</c:v>
                </c:pt>
                <c:pt idx="1776">
                  <c:v>0days 00:29:36.000000</c:v>
                </c:pt>
                <c:pt idx="1777">
                  <c:v>0days 00:29:37.000000</c:v>
                </c:pt>
                <c:pt idx="1778">
                  <c:v>0days 00:29:38.000000</c:v>
                </c:pt>
                <c:pt idx="1779">
                  <c:v>0days 00:29:39.000000</c:v>
                </c:pt>
                <c:pt idx="1780">
                  <c:v>0days 00:29:40.000000</c:v>
                </c:pt>
                <c:pt idx="1781">
                  <c:v>0days 00:29:41.000000</c:v>
                </c:pt>
                <c:pt idx="1782">
                  <c:v>0days 00:29:42.000000</c:v>
                </c:pt>
                <c:pt idx="1783">
                  <c:v>0days 00:29:43.000000</c:v>
                </c:pt>
                <c:pt idx="1784">
                  <c:v>0days 00:29:44.000000</c:v>
                </c:pt>
                <c:pt idx="1785">
                  <c:v>0days 00:29:45.000000</c:v>
                </c:pt>
                <c:pt idx="1786">
                  <c:v>0days 00:29:46.000000</c:v>
                </c:pt>
                <c:pt idx="1787">
                  <c:v>0days 00:29:47.000000</c:v>
                </c:pt>
                <c:pt idx="1788">
                  <c:v>0days 00:29:48.000000</c:v>
                </c:pt>
                <c:pt idx="1789">
                  <c:v>0days 00:29:49.000000</c:v>
                </c:pt>
                <c:pt idx="1790">
                  <c:v>0days 00:29:50.000000</c:v>
                </c:pt>
                <c:pt idx="1791">
                  <c:v>0days 00:29:51.000000</c:v>
                </c:pt>
                <c:pt idx="1792">
                  <c:v>0days 00:29:52.000000</c:v>
                </c:pt>
                <c:pt idx="1793">
                  <c:v>0days 00:29:53.000000</c:v>
                </c:pt>
                <c:pt idx="1794">
                  <c:v>0days 00:29:54.000000</c:v>
                </c:pt>
                <c:pt idx="1795">
                  <c:v>0days 00:29:55.000000</c:v>
                </c:pt>
                <c:pt idx="1796">
                  <c:v>0days 00:29:56.000000</c:v>
                </c:pt>
                <c:pt idx="1797">
                  <c:v>0days 00:29:57.000000</c:v>
                </c:pt>
                <c:pt idx="1798">
                  <c:v>0days 00:29:58.000000</c:v>
                </c:pt>
                <c:pt idx="1799">
                  <c:v>0days 00:29:59.000000</c:v>
                </c:pt>
                <c:pt idx="1800">
                  <c:v>0days 00:30:00.000000</c:v>
                </c:pt>
                <c:pt idx="1801">
                  <c:v>0days 00:30:01.000000</c:v>
                </c:pt>
                <c:pt idx="1802">
                  <c:v>0days 00:30:02.000000</c:v>
                </c:pt>
                <c:pt idx="1803">
                  <c:v>0days 00:30:03.000000</c:v>
                </c:pt>
                <c:pt idx="1804">
                  <c:v>0days 00:30:04.000000</c:v>
                </c:pt>
                <c:pt idx="1805">
                  <c:v>0days 00:30:05.000000</c:v>
                </c:pt>
                <c:pt idx="1806">
                  <c:v>0days 00:30:06.000000</c:v>
                </c:pt>
                <c:pt idx="1807">
                  <c:v>0days 00:30:07.000000</c:v>
                </c:pt>
                <c:pt idx="1808">
                  <c:v>0days 00:30:08.000000</c:v>
                </c:pt>
                <c:pt idx="1809">
                  <c:v>0days 00:30:09.000000</c:v>
                </c:pt>
                <c:pt idx="1810">
                  <c:v>0days 00:30:10.000000</c:v>
                </c:pt>
                <c:pt idx="1811">
                  <c:v>0days 00:30:11.000000</c:v>
                </c:pt>
                <c:pt idx="1812">
                  <c:v>0days 00:30:12.000000</c:v>
                </c:pt>
                <c:pt idx="1813">
                  <c:v>0days 00:30:13.000000</c:v>
                </c:pt>
                <c:pt idx="1814">
                  <c:v>0days 00:30:14.000000</c:v>
                </c:pt>
                <c:pt idx="1815">
                  <c:v>0days 00:30:15.000000</c:v>
                </c:pt>
                <c:pt idx="1816">
                  <c:v>0days 00:30:16.000000</c:v>
                </c:pt>
                <c:pt idx="1817">
                  <c:v>0days 00:30:17.000000</c:v>
                </c:pt>
                <c:pt idx="1818">
                  <c:v>0days 00:30:18.000000</c:v>
                </c:pt>
                <c:pt idx="1819">
                  <c:v>0days 00:30:19.000000</c:v>
                </c:pt>
                <c:pt idx="1820">
                  <c:v>0days 00:30:20.000000</c:v>
                </c:pt>
                <c:pt idx="1821">
                  <c:v>0days 00:30:21.000000</c:v>
                </c:pt>
                <c:pt idx="1822">
                  <c:v>0days 00:30:22.000000</c:v>
                </c:pt>
                <c:pt idx="1823">
                  <c:v>0days 00:30:23.000000</c:v>
                </c:pt>
                <c:pt idx="1824">
                  <c:v>0days 00:30:24.000000</c:v>
                </c:pt>
                <c:pt idx="1825">
                  <c:v>0days 00:30:25.000000</c:v>
                </c:pt>
                <c:pt idx="1826">
                  <c:v>0days 00:30:26.000000</c:v>
                </c:pt>
                <c:pt idx="1827">
                  <c:v>0days 00:30:27.000000</c:v>
                </c:pt>
                <c:pt idx="1828">
                  <c:v>0days 00:30:28.000000</c:v>
                </c:pt>
                <c:pt idx="1829">
                  <c:v>0days 00:30:29.000000</c:v>
                </c:pt>
                <c:pt idx="1830">
                  <c:v>0days 00:30:30.000000</c:v>
                </c:pt>
                <c:pt idx="1831">
                  <c:v>0days 00:30:31.000000</c:v>
                </c:pt>
                <c:pt idx="1832">
                  <c:v>0days 00:30:32.000000</c:v>
                </c:pt>
                <c:pt idx="1833">
                  <c:v>0days 00:30:33.000000</c:v>
                </c:pt>
                <c:pt idx="1834">
                  <c:v>0days 00:30:34.000000</c:v>
                </c:pt>
                <c:pt idx="1835">
                  <c:v>0days 00:30:35.000000</c:v>
                </c:pt>
                <c:pt idx="1836">
                  <c:v>0days 00:30:36.000000</c:v>
                </c:pt>
                <c:pt idx="1837">
                  <c:v>0days 00:30:37.000000</c:v>
                </c:pt>
                <c:pt idx="1838">
                  <c:v>0days 00:30:38.000000</c:v>
                </c:pt>
                <c:pt idx="1839">
                  <c:v>0days 00:30:39.000000</c:v>
                </c:pt>
                <c:pt idx="1840">
                  <c:v>0days 00:30:40.000000</c:v>
                </c:pt>
                <c:pt idx="1841">
                  <c:v>0days 00:30:41.000000</c:v>
                </c:pt>
                <c:pt idx="1842">
                  <c:v>0days 00:30:42.000000</c:v>
                </c:pt>
                <c:pt idx="1843">
                  <c:v>0days 00:30:43.000000</c:v>
                </c:pt>
                <c:pt idx="1844">
                  <c:v>0days 00:30:44.000000</c:v>
                </c:pt>
                <c:pt idx="1845">
                  <c:v>0days 00:30:45.000000</c:v>
                </c:pt>
                <c:pt idx="1846">
                  <c:v>0days 00:30:46.000000</c:v>
                </c:pt>
                <c:pt idx="1847">
                  <c:v>0days 00:30:47.000000</c:v>
                </c:pt>
                <c:pt idx="1848">
                  <c:v>0days 00:30:48.000000</c:v>
                </c:pt>
                <c:pt idx="1849">
                  <c:v>0days 00:30:49.000000</c:v>
                </c:pt>
                <c:pt idx="1850">
                  <c:v>0days 00:30:50.000000</c:v>
                </c:pt>
                <c:pt idx="1851">
                  <c:v>0days 00:30:51.000000</c:v>
                </c:pt>
                <c:pt idx="1852">
                  <c:v>0days 00:30:52.000000</c:v>
                </c:pt>
                <c:pt idx="1853">
                  <c:v>0days 00:30:53.000000</c:v>
                </c:pt>
                <c:pt idx="1854">
                  <c:v>0days 00:30:54.000000</c:v>
                </c:pt>
                <c:pt idx="1855">
                  <c:v>0days 00:30:55.000000</c:v>
                </c:pt>
                <c:pt idx="1856">
                  <c:v>0days 00:30:56.000000</c:v>
                </c:pt>
                <c:pt idx="1857">
                  <c:v>0days 00:30:57.000000</c:v>
                </c:pt>
                <c:pt idx="1858">
                  <c:v>0days 00:30:58.000000</c:v>
                </c:pt>
                <c:pt idx="1859">
                  <c:v>0days 00:30:59.000000</c:v>
                </c:pt>
                <c:pt idx="1860">
                  <c:v>0days 00:31:00.000000</c:v>
                </c:pt>
                <c:pt idx="1861">
                  <c:v>0days 00:31:01.000000</c:v>
                </c:pt>
                <c:pt idx="1862">
                  <c:v>0days 00:31:02.000000</c:v>
                </c:pt>
                <c:pt idx="1863">
                  <c:v>0days 00:31:03.000000</c:v>
                </c:pt>
                <c:pt idx="1864">
                  <c:v>0days 00:31:04.000000</c:v>
                </c:pt>
                <c:pt idx="1865">
                  <c:v>0days 00:31:05.000000</c:v>
                </c:pt>
                <c:pt idx="1866">
                  <c:v>0days 00:31:06.000000</c:v>
                </c:pt>
                <c:pt idx="1867">
                  <c:v>0days 00:31:07.000000</c:v>
                </c:pt>
                <c:pt idx="1868">
                  <c:v>0days 00:31:08.000000</c:v>
                </c:pt>
                <c:pt idx="1869">
                  <c:v>0days 00:31:09.000000</c:v>
                </c:pt>
                <c:pt idx="1870">
                  <c:v>0days 00:31:10.000000</c:v>
                </c:pt>
                <c:pt idx="1871">
                  <c:v>0days 00:31:11.000000</c:v>
                </c:pt>
                <c:pt idx="1872">
                  <c:v>0days 00:31:12.000000</c:v>
                </c:pt>
                <c:pt idx="1873">
                  <c:v>0days 00:31:13.000000</c:v>
                </c:pt>
                <c:pt idx="1874">
                  <c:v>0days 00:31:14.000000</c:v>
                </c:pt>
                <c:pt idx="1875">
                  <c:v>0days 00:31:15.000000</c:v>
                </c:pt>
                <c:pt idx="1876">
                  <c:v>0days 00:31:16.000000</c:v>
                </c:pt>
                <c:pt idx="1877">
                  <c:v>0days 00:31:17.000000</c:v>
                </c:pt>
                <c:pt idx="1878">
                  <c:v>0days 00:31:18.000000</c:v>
                </c:pt>
                <c:pt idx="1879">
                  <c:v>0days 00:31:19.000000</c:v>
                </c:pt>
                <c:pt idx="1880">
                  <c:v>0days 00:31:20.000000</c:v>
                </c:pt>
                <c:pt idx="1881">
                  <c:v>0days 00:31:21.000000</c:v>
                </c:pt>
                <c:pt idx="1882">
                  <c:v>0days 00:31:22.000000</c:v>
                </c:pt>
                <c:pt idx="1883">
                  <c:v>0days 00:31:23.000000</c:v>
                </c:pt>
                <c:pt idx="1884">
                  <c:v>0days 00:31:24.000000</c:v>
                </c:pt>
                <c:pt idx="1885">
                  <c:v>0days 00:31:25.000000</c:v>
                </c:pt>
                <c:pt idx="1886">
                  <c:v>0days 00:31:26.000000</c:v>
                </c:pt>
                <c:pt idx="1887">
                  <c:v>0days 00:31:27.000000</c:v>
                </c:pt>
                <c:pt idx="1888">
                  <c:v>0days 00:31:28.000000</c:v>
                </c:pt>
                <c:pt idx="1889">
                  <c:v>0days 00:31:29.000000</c:v>
                </c:pt>
                <c:pt idx="1890">
                  <c:v>0days 00:31:30.000000</c:v>
                </c:pt>
                <c:pt idx="1891">
                  <c:v>0days 00:31:31.000000</c:v>
                </c:pt>
                <c:pt idx="1892">
                  <c:v>0days 00:31:32.000000</c:v>
                </c:pt>
                <c:pt idx="1893">
                  <c:v>0days 00:31:33.000000</c:v>
                </c:pt>
                <c:pt idx="1894">
                  <c:v>0days 00:31:34.000000</c:v>
                </c:pt>
                <c:pt idx="1895">
                  <c:v>0days 00:31:35.000000</c:v>
                </c:pt>
                <c:pt idx="1896">
                  <c:v>0days 00:31:36.000000</c:v>
                </c:pt>
                <c:pt idx="1897">
                  <c:v>0days 00:31:37.000000</c:v>
                </c:pt>
                <c:pt idx="1898">
                  <c:v>0days 00:31:38.000000</c:v>
                </c:pt>
                <c:pt idx="1899">
                  <c:v>0days 00:31:39.000000</c:v>
                </c:pt>
                <c:pt idx="1900">
                  <c:v>0days 00:31:40.000000</c:v>
                </c:pt>
                <c:pt idx="1901">
                  <c:v>0days 00:31:41.000000</c:v>
                </c:pt>
                <c:pt idx="1902">
                  <c:v>0days 00:31:42.000000</c:v>
                </c:pt>
                <c:pt idx="1903">
                  <c:v>0days 00:31:43.000000</c:v>
                </c:pt>
                <c:pt idx="1904">
                  <c:v>0days 00:31:44.000000</c:v>
                </c:pt>
                <c:pt idx="1905">
                  <c:v>0days 00:31:45.000000</c:v>
                </c:pt>
                <c:pt idx="1906">
                  <c:v>0days 00:31:46.000000</c:v>
                </c:pt>
                <c:pt idx="1907">
                  <c:v>0days 00:31:47.000000</c:v>
                </c:pt>
                <c:pt idx="1908">
                  <c:v>0days 00:31:48.000000</c:v>
                </c:pt>
                <c:pt idx="1909">
                  <c:v>0days 00:31:49.000000</c:v>
                </c:pt>
                <c:pt idx="1910">
                  <c:v>0days 00:31:50.000000</c:v>
                </c:pt>
                <c:pt idx="1911">
                  <c:v>0days 00:31:51.000000</c:v>
                </c:pt>
                <c:pt idx="1912">
                  <c:v>0days 00:31:52.000000</c:v>
                </c:pt>
                <c:pt idx="1913">
                  <c:v>0days 00:31:53.000000</c:v>
                </c:pt>
                <c:pt idx="1914">
                  <c:v>0days 00:31:54.000000</c:v>
                </c:pt>
                <c:pt idx="1915">
                  <c:v>0days 00:31:55.000000</c:v>
                </c:pt>
                <c:pt idx="1916">
                  <c:v>0days 00:31:56.000000</c:v>
                </c:pt>
                <c:pt idx="1917">
                  <c:v>0days 00:31:57.000000</c:v>
                </c:pt>
                <c:pt idx="1918">
                  <c:v>0days 00:31:58.000000</c:v>
                </c:pt>
                <c:pt idx="1919">
                  <c:v>0days 00:31:59.000000</c:v>
                </c:pt>
                <c:pt idx="1920">
                  <c:v>0days 00:32:00.000000</c:v>
                </c:pt>
                <c:pt idx="1921">
                  <c:v>0days 00:32:01.000000</c:v>
                </c:pt>
                <c:pt idx="1922">
                  <c:v>0days 00:32:02.000000</c:v>
                </c:pt>
                <c:pt idx="1923">
                  <c:v>0days 00:32:03.000000</c:v>
                </c:pt>
                <c:pt idx="1924">
                  <c:v>0days 00:32:04.000000</c:v>
                </c:pt>
                <c:pt idx="1925">
                  <c:v>0days 00:32:05.000000</c:v>
                </c:pt>
                <c:pt idx="1926">
                  <c:v>0days 00:32:06.000000</c:v>
                </c:pt>
                <c:pt idx="1927">
                  <c:v>0days 00:32:07.000000</c:v>
                </c:pt>
                <c:pt idx="1928">
                  <c:v>0days 00:32:08.000000</c:v>
                </c:pt>
                <c:pt idx="1929">
                  <c:v>0days 00:32:09.000000</c:v>
                </c:pt>
                <c:pt idx="1930">
                  <c:v>0days 00:32:10.000000</c:v>
                </c:pt>
                <c:pt idx="1931">
                  <c:v>0days 00:32:11.000000</c:v>
                </c:pt>
                <c:pt idx="1932">
                  <c:v>0days 00:32:12.000000</c:v>
                </c:pt>
                <c:pt idx="1933">
                  <c:v>0days 00:32:13.000000</c:v>
                </c:pt>
                <c:pt idx="1934">
                  <c:v>0days 00:32:14.000000</c:v>
                </c:pt>
                <c:pt idx="1935">
                  <c:v>0days 00:32:15.000000</c:v>
                </c:pt>
                <c:pt idx="1936">
                  <c:v>0days 00:32:16.000000</c:v>
                </c:pt>
                <c:pt idx="1937">
                  <c:v>0days 00:32:17.000000</c:v>
                </c:pt>
                <c:pt idx="1938">
                  <c:v>0days 00:32:18.000000</c:v>
                </c:pt>
                <c:pt idx="1939">
                  <c:v>0days 00:32:19.000000</c:v>
                </c:pt>
                <c:pt idx="1940">
                  <c:v>0days 00:32:20.000000</c:v>
                </c:pt>
                <c:pt idx="1941">
                  <c:v>0days 00:32:21.000000</c:v>
                </c:pt>
                <c:pt idx="1942">
                  <c:v>0days 00:32:22.000000</c:v>
                </c:pt>
                <c:pt idx="1943">
                  <c:v>0days 00:32:23.000000</c:v>
                </c:pt>
                <c:pt idx="1944">
                  <c:v>0days 00:32:24.000000</c:v>
                </c:pt>
                <c:pt idx="1945">
                  <c:v>0days 00:32:25.000000</c:v>
                </c:pt>
                <c:pt idx="1946">
                  <c:v>0days 00:32:26.000000</c:v>
                </c:pt>
                <c:pt idx="1947">
                  <c:v>0days 00:32:27.000000</c:v>
                </c:pt>
                <c:pt idx="1948">
                  <c:v>0days 00:32:28.000000</c:v>
                </c:pt>
                <c:pt idx="1949">
                  <c:v>0days 00:32:29.000000</c:v>
                </c:pt>
                <c:pt idx="1950">
                  <c:v>0days 00:32:30.000000</c:v>
                </c:pt>
                <c:pt idx="1951">
                  <c:v>0days 00:32:31.000000</c:v>
                </c:pt>
                <c:pt idx="1952">
                  <c:v>0days 00:32:32.000000</c:v>
                </c:pt>
                <c:pt idx="1953">
                  <c:v>0days 00:32:33.000000</c:v>
                </c:pt>
                <c:pt idx="1954">
                  <c:v>0days 00:32:34.000000</c:v>
                </c:pt>
                <c:pt idx="1955">
                  <c:v>0days 00:32:35.000000</c:v>
                </c:pt>
                <c:pt idx="1956">
                  <c:v>0days 00:32:36.000000</c:v>
                </c:pt>
                <c:pt idx="1957">
                  <c:v>0days 00:32:37.000000</c:v>
                </c:pt>
                <c:pt idx="1958">
                  <c:v>0days 00:32:38.000000</c:v>
                </c:pt>
                <c:pt idx="1959">
                  <c:v>0days 00:32:39.000000</c:v>
                </c:pt>
                <c:pt idx="1960">
                  <c:v>0days 00:32:40.000000</c:v>
                </c:pt>
                <c:pt idx="1961">
                  <c:v>0days 00:32:41.000000</c:v>
                </c:pt>
                <c:pt idx="1962">
                  <c:v>0days 00:32:42.000000</c:v>
                </c:pt>
                <c:pt idx="1963">
                  <c:v>0days 00:32:43.000000</c:v>
                </c:pt>
                <c:pt idx="1964">
                  <c:v>0days 00:32:44.000000</c:v>
                </c:pt>
                <c:pt idx="1965">
                  <c:v>0days 00:32:45.000000</c:v>
                </c:pt>
                <c:pt idx="1966">
                  <c:v>0days 00:32:46.000000</c:v>
                </c:pt>
                <c:pt idx="1967">
                  <c:v>0days 00:32:47.000000</c:v>
                </c:pt>
                <c:pt idx="1968">
                  <c:v>0days 00:32:48.000000</c:v>
                </c:pt>
                <c:pt idx="1969">
                  <c:v>0days 00:32:49.000000</c:v>
                </c:pt>
                <c:pt idx="1970">
                  <c:v>0days 00:32:50.000000</c:v>
                </c:pt>
                <c:pt idx="1971">
                  <c:v>0days 00:32:51.000000</c:v>
                </c:pt>
                <c:pt idx="1972">
                  <c:v>0days 00:32:52.000000</c:v>
                </c:pt>
                <c:pt idx="1973">
                  <c:v>0days 00:32:53.000000</c:v>
                </c:pt>
                <c:pt idx="1974">
                  <c:v>0days 00:32:54.000000</c:v>
                </c:pt>
                <c:pt idx="1975">
                  <c:v>0days 00:32:55.000000</c:v>
                </c:pt>
                <c:pt idx="1976">
                  <c:v>0days 00:32:56.000000</c:v>
                </c:pt>
                <c:pt idx="1977">
                  <c:v>0days 00:32:57.000000</c:v>
                </c:pt>
                <c:pt idx="1978">
                  <c:v>0days 00:32:58.000000</c:v>
                </c:pt>
                <c:pt idx="1979">
                  <c:v>0days 00:32:59.000000</c:v>
                </c:pt>
                <c:pt idx="1980">
                  <c:v>0days 00:33:00.000000</c:v>
                </c:pt>
                <c:pt idx="1981">
                  <c:v>0days 00:33:01.000000</c:v>
                </c:pt>
                <c:pt idx="1982">
                  <c:v>0days 00:33:02.000000</c:v>
                </c:pt>
                <c:pt idx="1983">
                  <c:v>0days 00:33:03.000000</c:v>
                </c:pt>
                <c:pt idx="1984">
                  <c:v>0days 00:33:04.000000</c:v>
                </c:pt>
                <c:pt idx="1985">
                  <c:v>0days 00:33:05.000000</c:v>
                </c:pt>
                <c:pt idx="1986">
                  <c:v>0days 00:33:06.000000</c:v>
                </c:pt>
                <c:pt idx="1987">
                  <c:v>0days 00:33:07.000000</c:v>
                </c:pt>
                <c:pt idx="1988">
                  <c:v>0days 00:33:08.000000</c:v>
                </c:pt>
                <c:pt idx="1989">
                  <c:v>0days 00:33:09.000000</c:v>
                </c:pt>
                <c:pt idx="1990">
                  <c:v>0days 00:33:10.000000</c:v>
                </c:pt>
                <c:pt idx="1991">
                  <c:v>0days 00:33:11.000000</c:v>
                </c:pt>
                <c:pt idx="1992">
                  <c:v>0days 00:33:12.000000</c:v>
                </c:pt>
                <c:pt idx="1993">
                  <c:v>0days 00:33:13.000000</c:v>
                </c:pt>
                <c:pt idx="1994">
                  <c:v>0days 00:33:14.000000</c:v>
                </c:pt>
                <c:pt idx="1995">
                  <c:v>0days 00:33:15.000000</c:v>
                </c:pt>
                <c:pt idx="1996">
                  <c:v>0days 00:33:16.000000</c:v>
                </c:pt>
                <c:pt idx="1997">
                  <c:v>0days 00:33:17.000000</c:v>
                </c:pt>
                <c:pt idx="1998">
                  <c:v>0days 00:33:18.000000</c:v>
                </c:pt>
                <c:pt idx="1999">
                  <c:v>0days 00:33:19.000000</c:v>
                </c:pt>
                <c:pt idx="2000">
                  <c:v>0days 00:33:20.000000</c:v>
                </c:pt>
                <c:pt idx="2001">
                  <c:v>0days 00:33:21.000000</c:v>
                </c:pt>
                <c:pt idx="2002">
                  <c:v>0days 00:33:22.000000</c:v>
                </c:pt>
                <c:pt idx="2003">
                  <c:v>0days 00:33:23.000000</c:v>
                </c:pt>
                <c:pt idx="2004">
                  <c:v>0days 00:33:24.000000</c:v>
                </c:pt>
                <c:pt idx="2005">
                  <c:v>0days 00:33:25.000000</c:v>
                </c:pt>
                <c:pt idx="2006">
                  <c:v>0days 00:33:26.000000</c:v>
                </c:pt>
                <c:pt idx="2007">
                  <c:v>0days 00:33:27.000000</c:v>
                </c:pt>
                <c:pt idx="2008">
                  <c:v>0days 00:33:28.000000</c:v>
                </c:pt>
                <c:pt idx="2009">
                  <c:v>0days 00:33:29.000000</c:v>
                </c:pt>
                <c:pt idx="2010">
                  <c:v>0days 00:33:30.000000</c:v>
                </c:pt>
                <c:pt idx="2011">
                  <c:v>0days 00:33:31.000000</c:v>
                </c:pt>
                <c:pt idx="2012">
                  <c:v>0days 00:33:32.000000</c:v>
                </c:pt>
                <c:pt idx="2013">
                  <c:v>0days 00:33:33.000000</c:v>
                </c:pt>
                <c:pt idx="2014">
                  <c:v>0days 00:33:34.000000</c:v>
                </c:pt>
                <c:pt idx="2015">
                  <c:v>0days 00:33:35.000000</c:v>
                </c:pt>
                <c:pt idx="2016">
                  <c:v>0days 00:33:36.000000</c:v>
                </c:pt>
                <c:pt idx="2017">
                  <c:v>0days 00:33:37.000000</c:v>
                </c:pt>
                <c:pt idx="2018">
                  <c:v>0days 00:33:38.000000</c:v>
                </c:pt>
                <c:pt idx="2019">
                  <c:v>0days 00:33:39.000000</c:v>
                </c:pt>
                <c:pt idx="2020">
                  <c:v>0days 00:33:40.000000</c:v>
                </c:pt>
                <c:pt idx="2021">
                  <c:v>0days 00:33:41.000000</c:v>
                </c:pt>
                <c:pt idx="2022">
                  <c:v>0days 00:33:42.000000</c:v>
                </c:pt>
                <c:pt idx="2023">
                  <c:v>0days 00:33:43.000000</c:v>
                </c:pt>
                <c:pt idx="2024">
                  <c:v>0days 00:33:44.000000</c:v>
                </c:pt>
                <c:pt idx="2025">
                  <c:v>0days 00:33:45.000000</c:v>
                </c:pt>
                <c:pt idx="2026">
                  <c:v>0days 00:33:46.000000</c:v>
                </c:pt>
                <c:pt idx="2027">
                  <c:v>0days 00:33:47.000000</c:v>
                </c:pt>
                <c:pt idx="2028">
                  <c:v>0days 00:33:48.000000</c:v>
                </c:pt>
                <c:pt idx="2029">
                  <c:v>0days 00:33:49.000000</c:v>
                </c:pt>
                <c:pt idx="2030">
                  <c:v>0days 00:33:50.000000</c:v>
                </c:pt>
                <c:pt idx="2031">
                  <c:v>0days 00:33:51.000000</c:v>
                </c:pt>
                <c:pt idx="2032">
                  <c:v>0days 00:33:52.000000</c:v>
                </c:pt>
                <c:pt idx="2033">
                  <c:v>0days 00:33:53.000000</c:v>
                </c:pt>
                <c:pt idx="2034">
                  <c:v>0days 00:33:54.000000</c:v>
                </c:pt>
                <c:pt idx="2035">
                  <c:v>0days 00:33:55.000000</c:v>
                </c:pt>
                <c:pt idx="2036">
                  <c:v>0days 00:33:56.000000</c:v>
                </c:pt>
                <c:pt idx="2037">
                  <c:v>0days 00:33:57.000000</c:v>
                </c:pt>
                <c:pt idx="2038">
                  <c:v>0days 00:33:58.000000</c:v>
                </c:pt>
                <c:pt idx="2039">
                  <c:v>0days 00:33:59.000000</c:v>
                </c:pt>
                <c:pt idx="2040">
                  <c:v>0days 00:34:00.000000</c:v>
                </c:pt>
                <c:pt idx="2041">
                  <c:v>0days 00:34:01.000000</c:v>
                </c:pt>
                <c:pt idx="2042">
                  <c:v>0days 00:34:02.000000</c:v>
                </c:pt>
                <c:pt idx="2043">
                  <c:v>0days 00:34:03.000000</c:v>
                </c:pt>
                <c:pt idx="2044">
                  <c:v>0days 00:34:04.000000</c:v>
                </c:pt>
                <c:pt idx="2045">
                  <c:v>0days 00:34:05.000000</c:v>
                </c:pt>
                <c:pt idx="2046">
                  <c:v>0days 00:34:06.000000</c:v>
                </c:pt>
                <c:pt idx="2047">
                  <c:v>0days 00:34:07.000000</c:v>
                </c:pt>
                <c:pt idx="2048">
                  <c:v>0days 00:34:08.000000</c:v>
                </c:pt>
                <c:pt idx="2049">
                  <c:v>0days 00:34:09.000000</c:v>
                </c:pt>
                <c:pt idx="2050">
                  <c:v>0days 00:34:10.000000</c:v>
                </c:pt>
                <c:pt idx="2051">
                  <c:v>0days 00:34:11.000000</c:v>
                </c:pt>
                <c:pt idx="2052">
                  <c:v>0days 00:34:12.000000</c:v>
                </c:pt>
                <c:pt idx="2053">
                  <c:v>0days 00:34:13.000000</c:v>
                </c:pt>
                <c:pt idx="2054">
                  <c:v>0days 00:34:14.000000</c:v>
                </c:pt>
                <c:pt idx="2055">
                  <c:v>0days 00:34:15.000000</c:v>
                </c:pt>
                <c:pt idx="2056">
                  <c:v>0days 00:34:16.000000</c:v>
                </c:pt>
                <c:pt idx="2057">
                  <c:v>0days 00:34:17.000000</c:v>
                </c:pt>
                <c:pt idx="2058">
                  <c:v>0days 00:34:18.000000</c:v>
                </c:pt>
                <c:pt idx="2059">
                  <c:v>0days 00:34:19.000000</c:v>
                </c:pt>
                <c:pt idx="2060">
                  <c:v>0days 00:34:20.000000</c:v>
                </c:pt>
                <c:pt idx="2061">
                  <c:v>0days 00:34:21.000000</c:v>
                </c:pt>
                <c:pt idx="2062">
                  <c:v>0days 00:34:22.000000</c:v>
                </c:pt>
                <c:pt idx="2063">
                  <c:v>0days 00:34:23.000000</c:v>
                </c:pt>
                <c:pt idx="2064">
                  <c:v>0days 00:34:24.000000</c:v>
                </c:pt>
                <c:pt idx="2065">
                  <c:v>0days 00:34:25.000000</c:v>
                </c:pt>
                <c:pt idx="2066">
                  <c:v>0days 00:34:26.000000</c:v>
                </c:pt>
                <c:pt idx="2067">
                  <c:v>0days 00:34:27.000000</c:v>
                </c:pt>
                <c:pt idx="2068">
                  <c:v>0days 00:34:28.000000</c:v>
                </c:pt>
                <c:pt idx="2069">
                  <c:v>0days 00:34:29.000000</c:v>
                </c:pt>
                <c:pt idx="2070">
                  <c:v>0days 00:34:30.000000</c:v>
                </c:pt>
                <c:pt idx="2071">
                  <c:v>0days 00:34:31.000000</c:v>
                </c:pt>
                <c:pt idx="2072">
                  <c:v>0days 00:34:32.000000</c:v>
                </c:pt>
                <c:pt idx="2073">
                  <c:v>0days 00:34:33.000000</c:v>
                </c:pt>
                <c:pt idx="2074">
                  <c:v>0days 00:34:34.000000</c:v>
                </c:pt>
                <c:pt idx="2075">
                  <c:v>0days 00:34:35.000000</c:v>
                </c:pt>
                <c:pt idx="2076">
                  <c:v>0days 00:34:36.000000</c:v>
                </c:pt>
                <c:pt idx="2077">
                  <c:v>0days 00:34:37.000000</c:v>
                </c:pt>
                <c:pt idx="2078">
                  <c:v>0days 00:34:38.000000</c:v>
                </c:pt>
                <c:pt idx="2079">
                  <c:v>0days 00:34:39.000000</c:v>
                </c:pt>
                <c:pt idx="2080">
                  <c:v>0days 00:34:40.000000</c:v>
                </c:pt>
                <c:pt idx="2081">
                  <c:v>0days 00:34:41.000000</c:v>
                </c:pt>
                <c:pt idx="2082">
                  <c:v>0days 00:34:42.000000</c:v>
                </c:pt>
                <c:pt idx="2083">
                  <c:v>0days 00:34:43.000000</c:v>
                </c:pt>
                <c:pt idx="2084">
                  <c:v>0days 00:34:44.000000</c:v>
                </c:pt>
                <c:pt idx="2085">
                  <c:v>0days 00:34:45.000000</c:v>
                </c:pt>
                <c:pt idx="2086">
                  <c:v>0days 00:34:46.000000</c:v>
                </c:pt>
                <c:pt idx="2087">
                  <c:v>0days 00:34:47.000000</c:v>
                </c:pt>
                <c:pt idx="2088">
                  <c:v>0days 00:34:48.000000</c:v>
                </c:pt>
                <c:pt idx="2089">
                  <c:v>0days 00:34:49.000000</c:v>
                </c:pt>
                <c:pt idx="2090">
                  <c:v>0days 00:34:50.000000</c:v>
                </c:pt>
                <c:pt idx="2091">
                  <c:v>0days 00:34:51.000000</c:v>
                </c:pt>
                <c:pt idx="2092">
                  <c:v>0days 00:34:52.000000</c:v>
                </c:pt>
                <c:pt idx="2093">
                  <c:v>0days 00:34:53.000000</c:v>
                </c:pt>
                <c:pt idx="2094">
                  <c:v>0days 00:34:54.000000</c:v>
                </c:pt>
                <c:pt idx="2095">
                  <c:v>0days 00:34:55.000000</c:v>
                </c:pt>
                <c:pt idx="2096">
                  <c:v>0days 00:34:56.000000</c:v>
                </c:pt>
                <c:pt idx="2097">
                  <c:v>0days 00:34:57.000000</c:v>
                </c:pt>
                <c:pt idx="2098">
                  <c:v>0days 00:34:58.000000</c:v>
                </c:pt>
                <c:pt idx="2099">
                  <c:v>0days 00:34:59.000000</c:v>
                </c:pt>
                <c:pt idx="2100">
                  <c:v>0days 00:35:00.000000</c:v>
                </c:pt>
                <c:pt idx="2101">
                  <c:v>0days 00:35:01.000000</c:v>
                </c:pt>
                <c:pt idx="2102">
                  <c:v>0days 00:35:02.000000</c:v>
                </c:pt>
                <c:pt idx="2103">
                  <c:v>0days 00:35:03.000000</c:v>
                </c:pt>
                <c:pt idx="2104">
                  <c:v>0days 00:35:04.000000</c:v>
                </c:pt>
                <c:pt idx="2105">
                  <c:v>0days 00:35:05.000000</c:v>
                </c:pt>
                <c:pt idx="2106">
                  <c:v>0days 00:35:06.000000</c:v>
                </c:pt>
                <c:pt idx="2107">
                  <c:v>0days 00:35:07.000000</c:v>
                </c:pt>
                <c:pt idx="2108">
                  <c:v>0days 00:35:08.000000</c:v>
                </c:pt>
                <c:pt idx="2109">
                  <c:v>0days 00:35:09.000000</c:v>
                </c:pt>
                <c:pt idx="2110">
                  <c:v>0days 00:35:10.000000</c:v>
                </c:pt>
                <c:pt idx="2111">
                  <c:v>0days 00:35:11.000000</c:v>
                </c:pt>
                <c:pt idx="2112">
                  <c:v>0days 00:35:12.000000</c:v>
                </c:pt>
                <c:pt idx="2113">
                  <c:v>0days 00:35:13.000000</c:v>
                </c:pt>
                <c:pt idx="2114">
                  <c:v>0days 00:35:14.000000</c:v>
                </c:pt>
                <c:pt idx="2115">
                  <c:v>0days 00:35:15.000000</c:v>
                </c:pt>
                <c:pt idx="2116">
                  <c:v>0days 00:35:16.000000</c:v>
                </c:pt>
                <c:pt idx="2117">
                  <c:v>0days 00:35:17.000000</c:v>
                </c:pt>
                <c:pt idx="2118">
                  <c:v>0days 00:35:18.000000</c:v>
                </c:pt>
                <c:pt idx="2119">
                  <c:v>0days 00:35:19.000000</c:v>
                </c:pt>
                <c:pt idx="2120">
                  <c:v>0days 00:35:20.000000</c:v>
                </c:pt>
                <c:pt idx="2121">
                  <c:v>0days 00:35:21.000000</c:v>
                </c:pt>
                <c:pt idx="2122">
                  <c:v>0days 00:35:22.000000</c:v>
                </c:pt>
                <c:pt idx="2123">
                  <c:v>0days 00:35:23.000000</c:v>
                </c:pt>
                <c:pt idx="2124">
                  <c:v>0days 00:35:24.000000</c:v>
                </c:pt>
                <c:pt idx="2125">
                  <c:v>0days 00:35:25.000000</c:v>
                </c:pt>
                <c:pt idx="2126">
                  <c:v>0days 00:35:26.000000</c:v>
                </c:pt>
                <c:pt idx="2127">
                  <c:v>0days 00:35:27.000000</c:v>
                </c:pt>
                <c:pt idx="2128">
                  <c:v>0days 00:35:28.000000</c:v>
                </c:pt>
                <c:pt idx="2129">
                  <c:v>0days 00:35:29.000000</c:v>
                </c:pt>
                <c:pt idx="2130">
                  <c:v>0days 00:35:30.000000</c:v>
                </c:pt>
                <c:pt idx="2131">
                  <c:v>0days 00:35:31.000000</c:v>
                </c:pt>
                <c:pt idx="2132">
                  <c:v>0days 00:35:32.000000</c:v>
                </c:pt>
                <c:pt idx="2133">
                  <c:v>0days 00:35:33.000000</c:v>
                </c:pt>
                <c:pt idx="2134">
                  <c:v>0days 00:35:34.000000</c:v>
                </c:pt>
                <c:pt idx="2135">
                  <c:v>0days 00:35:35.000000</c:v>
                </c:pt>
                <c:pt idx="2136">
                  <c:v>0days 00:35:36.000000</c:v>
                </c:pt>
                <c:pt idx="2137">
                  <c:v>0days 00:35:37.000000</c:v>
                </c:pt>
                <c:pt idx="2138">
                  <c:v>0days 00:35:38.000000</c:v>
                </c:pt>
                <c:pt idx="2139">
                  <c:v>0days 00:35:39.000000</c:v>
                </c:pt>
                <c:pt idx="2140">
                  <c:v>0days 00:35:40.000000</c:v>
                </c:pt>
                <c:pt idx="2141">
                  <c:v>0days 00:35:41.000000</c:v>
                </c:pt>
                <c:pt idx="2142">
                  <c:v>0days 00:35:42.000000</c:v>
                </c:pt>
                <c:pt idx="2143">
                  <c:v>0days 00:35:43.000000</c:v>
                </c:pt>
                <c:pt idx="2144">
                  <c:v>0days 00:35:44.000000</c:v>
                </c:pt>
                <c:pt idx="2145">
                  <c:v>0days 00:35:45.000000</c:v>
                </c:pt>
                <c:pt idx="2146">
                  <c:v>0days 00:35:46.000000</c:v>
                </c:pt>
                <c:pt idx="2147">
                  <c:v>0days 00:35:47.000000</c:v>
                </c:pt>
                <c:pt idx="2148">
                  <c:v>0days 00:35:48.000000</c:v>
                </c:pt>
                <c:pt idx="2149">
                  <c:v>0days 00:35:49.000000</c:v>
                </c:pt>
                <c:pt idx="2150">
                  <c:v>0days 00:35:50.000000</c:v>
                </c:pt>
                <c:pt idx="2151">
                  <c:v>0days 00:35:51.000000</c:v>
                </c:pt>
                <c:pt idx="2152">
                  <c:v>0days 00:35:52.000000</c:v>
                </c:pt>
                <c:pt idx="2153">
                  <c:v>0days 00:35:53.000000</c:v>
                </c:pt>
                <c:pt idx="2154">
                  <c:v>0days 00:35:54.000000</c:v>
                </c:pt>
                <c:pt idx="2155">
                  <c:v>0days 00:35:55.000000</c:v>
                </c:pt>
                <c:pt idx="2156">
                  <c:v>0days 00:35:56.000000</c:v>
                </c:pt>
                <c:pt idx="2157">
                  <c:v>0days 00:35:57.000000</c:v>
                </c:pt>
                <c:pt idx="2158">
                  <c:v>0days 00:35:58.000000</c:v>
                </c:pt>
                <c:pt idx="2159">
                  <c:v>0days 00:35:59.000000</c:v>
                </c:pt>
                <c:pt idx="2160">
                  <c:v>0days 00:36:00.000000</c:v>
                </c:pt>
                <c:pt idx="2161">
                  <c:v>0days 00:36:01.000000</c:v>
                </c:pt>
                <c:pt idx="2162">
                  <c:v>0days 00:36:02.000000</c:v>
                </c:pt>
                <c:pt idx="2163">
                  <c:v>0days 00:36:03.000000</c:v>
                </c:pt>
                <c:pt idx="2164">
                  <c:v>0days 00:36:04.000000</c:v>
                </c:pt>
                <c:pt idx="2165">
                  <c:v>0days 00:36:05.000000</c:v>
                </c:pt>
                <c:pt idx="2166">
                  <c:v>0days 00:36:06.000000</c:v>
                </c:pt>
                <c:pt idx="2167">
                  <c:v>0days 00:36:07.000000</c:v>
                </c:pt>
                <c:pt idx="2168">
                  <c:v>0days 00:36:08.000000</c:v>
                </c:pt>
                <c:pt idx="2169">
                  <c:v>0days 00:36:09.000000</c:v>
                </c:pt>
                <c:pt idx="2170">
                  <c:v>0days 00:36:10.000000</c:v>
                </c:pt>
                <c:pt idx="2171">
                  <c:v>0days 00:36:11.000000</c:v>
                </c:pt>
                <c:pt idx="2172">
                  <c:v>0days 00:36:12.000000</c:v>
                </c:pt>
                <c:pt idx="2173">
                  <c:v>0days 00:36:13.000000</c:v>
                </c:pt>
                <c:pt idx="2174">
                  <c:v>0days 00:36:14.000000</c:v>
                </c:pt>
                <c:pt idx="2175">
                  <c:v>0days 00:36:15.000000</c:v>
                </c:pt>
                <c:pt idx="2176">
                  <c:v>0days 00:36:16.000000</c:v>
                </c:pt>
                <c:pt idx="2177">
                  <c:v>0days 00:36:17.000000</c:v>
                </c:pt>
                <c:pt idx="2178">
                  <c:v>0days 00:36:18.000000</c:v>
                </c:pt>
                <c:pt idx="2179">
                  <c:v>0days 00:36:19.000000</c:v>
                </c:pt>
                <c:pt idx="2180">
                  <c:v>0days 00:36:20.000000</c:v>
                </c:pt>
                <c:pt idx="2181">
                  <c:v>0days 00:36:21.000000</c:v>
                </c:pt>
                <c:pt idx="2182">
                  <c:v>0days 00:36:22.000000</c:v>
                </c:pt>
                <c:pt idx="2183">
                  <c:v>0days 00:36:23.000000</c:v>
                </c:pt>
                <c:pt idx="2184">
                  <c:v>0days 00:36:24.000000</c:v>
                </c:pt>
                <c:pt idx="2185">
                  <c:v>0days 00:36:25.000000</c:v>
                </c:pt>
                <c:pt idx="2186">
                  <c:v>0days 00:36:26.000000</c:v>
                </c:pt>
                <c:pt idx="2187">
                  <c:v>0days 00:36:27.000000</c:v>
                </c:pt>
                <c:pt idx="2188">
                  <c:v>0days 00:36:28.000000</c:v>
                </c:pt>
                <c:pt idx="2189">
                  <c:v>0days 00:36:29.000000</c:v>
                </c:pt>
                <c:pt idx="2190">
                  <c:v>0days 00:36:30.000000</c:v>
                </c:pt>
                <c:pt idx="2191">
                  <c:v>0days 00:36:31.000000</c:v>
                </c:pt>
                <c:pt idx="2192">
                  <c:v>0days 00:36:32.000000</c:v>
                </c:pt>
                <c:pt idx="2193">
                  <c:v>0days 00:36:33.000000</c:v>
                </c:pt>
                <c:pt idx="2194">
                  <c:v>0days 00:36:34.000000</c:v>
                </c:pt>
                <c:pt idx="2195">
                  <c:v>0days 00:36:35.000000</c:v>
                </c:pt>
                <c:pt idx="2196">
                  <c:v>0days 00:36:36.000000</c:v>
                </c:pt>
                <c:pt idx="2197">
                  <c:v>0days 00:36:37.000000</c:v>
                </c:pt>
                <c:pt idx="2198">
                  <c:v>0days 00:36:38.000000</c:v>
                </c:pt>
                <c:pt idx="2199">
                  <c:v>0days 00:36:39.000000</c:v>
                </c:pt>
                <c:pt idx="2200">
                  <c:v>0days 00:36:40.000000</c:v>
                </c:pt>
                <c:pt idx="2201">
                  <c:v>0days 00:36:41.000000</c:v>
                </c:pt>
                <c:pt idx="2202">
                  <c:v>0days 00:36:42.000000</c:v>
                </c:pt>
                <c:pt idx="2203">
                  <c:v>0days 00:36:43.000000</c:v>
                </c:pt>
                <c:pt idx="2204">
                  <c:v>0days 00:36:44.000000</c:v>
                </c:pt>
                <c:pt idx="2205">
                  <c:v>0days 00:36:45.000000</c:v>
                </c:pt>
                <c:pt idx="2206">
                  <c:v>0days 00:36:46.000000</c:v>
                </c:pt>
                <c:pt idx="2207">
                  <c:v>0days 00:36:47.000000</c:v>
                </c:pt>
                <c:pt idx="2208">
                  <c:v>0days 00:36:48.000000</c:v>
                </c:pt>
                <c:pt idx="2209">
                  <c:v>0days 00:36:49.000000</c:v>
                </c:pt>
                <c:pt idx="2210">
                  <c:v>0days 00:36:50.000000</c:v>
                </c:pt>
                <c:pt idx="2211">
                  <c:v>0days 00:36:51.000000</c:v>
                </c:pt>
                <c:pt idx="2212">
                  <c:v>0days 00:36:52.000000</c:v>
                </c:pt>
                <c:pt idx="2213">
                  <c:v>0days 00:36:53.000000</c:v>
                </c:pt>
                <c:pt idx="2214">
                  <c:v>0days 00:36:54.000000</c:v>
                </c:pt>
                <c:pt idx="2215">
                  <c:v>0days 00:36:55.000000</c:v>
                </c:pt>
                <c:pt idx="2216">
                  <c:v>0days 00:36:56.000000</c:v>
                </c:pt>
                <c:pt idx="2217">
                  <c:v>0days 00:36:57.000000</c:v>
                </c:pt>
                <c:pt idx="2218">
                  <c:v>0days 00:36:58.000000</c:v>
                </c:pt>
                <c:pt idx="2219">
                  <c:v>0days 00:36:59.000000</c:v>
                </c:pt>
                <c:pt idx="2220">
                  <c:v>0days 00:37:00.000000</c:v>
                </c:pt>
                <c:pt idx="2221">
                  <c:v>0days 00:37:01.000000</c:v>
                </c:pt>
                <c:pt idx="2222">
                  <c:v>0days 00:37:02.000000</c:v>
                </c:pt>
                <c:pt idx="2223">
                  <c:v>0days 00:37:03.000000</c:v>
                </c:pt>
                <c:pt idx="2224">
                  <c:v>0days 00:37:04.000000</c:v>
                </c:pt>
                <c:pt idx="2225">
                  <c:v>0days 00:37:05.000000</c:v>
                </c:pt>
                <c:pt idx="2226">
                  <c:v>0days 00:37:06.000000</c:v>
                </c:pt>
                <c:pt idx="2227">
                  <c:v>0days 00:37:07.000000</c:v>
                </c:pt>
                <c:pt idx="2228">
                  <c:v>0days 00:37:08.000000</c:v>
                </c:pt>
                <c:pt idx="2229">
                  <c:v>0days 00:37:09.000000</c:v>
                </c:pt>
                <c:pt idx="2230">
                  <c:v>0days 00:37:10.000000</c:v>
                </c:pt>
                <c:pt idx="2231">
                  <c:v>0days 00:37:11.000000</c:v>
                </c:pt>
                <c:pt idx="2232">
                  <c:v>0days 00:37:12.000000</c:v>
                </c:pt>
                <c:pt idx="2233">
                  <c:v>0days 00:37:13.000000</c:v>
                </c:pt>
                <c:pt idx="2234">
                  <c:v>0days 00:37:14.000000</c:v>
                </c:pt>
                <c:pt idx="2235">
                  <c:v>0days 00:37:15.000000</c:v>
                </c:pt>
                <c:pt idx="2236">
                  <c:v>0days 00:37:16.000000</c:v>
                </c:pt>
                <c:pt idx="2237">
                  <c:v>0days 00:37:17.000000</c:v>
                </c:pt>
                <c:pt idx="2238">
                  <c:v>0days 00:37:18.000000</c:v>
                </c:pt>
                <c:pt idx="2239">
                  <c:v>0days 00:37:19.000000</c:v>
                </c:pt>
                <c:pt idx="2240">
                  <c:v>0days 00:37:20.000000</c:v>
                </c:pt>
                <c:pt idx="2241">
                  <c:v>0days 00:37:21.000000</c:v>
                </c:pt>
                <c:pt idx="2242">
                  <c:v>0days 00:37:22.000000</c:v>
                </c:pt>
                <c:pt idx="2243">
                  <c:v>0days 00:37:23.000000</c:v>
                </c:pt>
                <c:pt idx="2244">
                  <c:v>0days 00:37:24.000000</c:v>
                </c:pt>
                <c:pt idx="2245">
                  <c:v>0days 00:37:25.000000</c:v>
                </c:pt>
                <c:pt idx="2246">
                  <c:v>0days 00:37:26.000000</c:v>
                </c:pt>
                <c:pt idx="2247">
                  <c:v>0days 00:37:27.000000</c:v>
                </c:pt>
                <c:pt idx="2248">
                  <c:v>0days 00:37:28.000000</c:v>
                </c:pt>
                <c:pt idx="2249">
                  <c:v>0days 00:37:29.000000</c:v>
                </c:pt>
                <c:pt idx="2250">
                  <c:v>0days 00:37:30.000000</c:v>
                </c:pt>
                <c:pt idx="2251">
                  <c:v>0days 00:37:31.000000</c:v>
                </c:pt>
                <c:pt idx="2252">
                  <c:v>0days 00:37:32.000000</c:v>
                </c:pt>
                <c:pt idx="2253">
                  <c:v>0days 00:37:33.000000</c:v>
                </c:pt>
                <c:pt idx="2254">
                  <c:v>0days 00:37:34.000000</c:v>
                </c:pt>
                <c:pt idx="2255">
                  <c:v>0days 00:37:35.000000</c:v>
                </c:pt>
                <c:pt idx="2256">
                  <c:v>0days 00:37:36.000000</c:v>
                </c:pt>
                <c:pt idx="2257">
                  <c:v>0days 00:37:37.000000</c:v>
                </c:pt>
                <c:pt idx="2258">
                  <c:v>0days 00:37:38.000000</c:v>
                </c:pt>
                <c:pt idx="2259">
                  <c:v>0days 00:37:39.000000</c:v>
                </c:pt>
                <c:pt idx="2260">
                  <c:v>0days 00:37:40.000000</c:v>
                </c:pt>
                <c:pt idx="2261">
                  <c:v>0days 00:37:41.000000</c:v>
                </c:pt>
                <c:pt idx="2262">
                  <c:v>0days 00:37:42.000000</c:v>
                </c:pt>
                <c:pt idx="2263">
                  <c:v>0days 00:37:43.000000</c:v>
                </c:pt>
                <c:pt idx="2264">
                  <c:v>0days 00:37:44.000000</c:v>
                </c:pt>
                <c:pt idx="2265">
                  <c:v>0days 00:37:45.000000</c:v>
                </c:pt>
                <c:pt idx="2266">
                  <c:v>0days 00:37:46.000000</c:v>
                </c:pt>
                <c:pt idx="2267">
                  <c:v>0days 00:37:47.000000</c:v>
                </c:pt>
                <c:pt idx="2268">
                  <c:v>0days 00:37:48.000000</c:v>
                </c:pt>
                <c:pt idx="2269">
                  <c:v>0days 00:37:49.000000</c:v>
                </c:pt>
                <c:pt idx="2270">
                  <c:v>0days 00:37:50.000000</c:v>
                </c:pt>
                <c:pt idx="2271">
                  <c:v>0days 00:37:51.000000</c:v>
                </c:pt>
                <c:pt idx="2272">
                  <c:v>0days 00:37:52.000000</c:v>
                </c:pt>
                <c:pt idx="2273">
                  <c:v>0days 00:37:53.000000</c:v>
                </c:pt>
                <c:pt idx="2274">
                  <c:v>0days 00:37:54.000000</c:v>
                </c:pt>
                <c:pt idx="2275">
                  <c:v>0days 00:37:55.000000</c:v>
                </c:pt>
                <c:pt idx="2276">
                  <c:v>0days 00:37:56.000000</c:v>
                </c:pt>
                <c:pt idx="2277">
                  <c:v>0days 00:37:57.000000</c:v>
                </c:pt>
                <c:pt idx="2278">
                  <c:v>0days 00:37:58.000000</c:v>
                </c:pt>
                <c:pt idx="2279">
                  <c:v>0days 00:37:59.000000</c:v>
                </c:pt>
                <c:pt idx="2280">
                  <c:v>0days 00:38:00.000000</c:v>
                </c:pt>
                <c:pt idx="2281">
                  <c:v>0days 00:38:01.000000</c:v>
                </c:pt>
                <c:pt idx="2282">
                  <c:v>0days 00:38:02.000000</c:v>
                </c:pt>
                <c:pt idx="2283">
                  <c:v>0days 00:38:03.000000</c:v>
                </c:pt>
                <c:pt idx="2284">
                  <c:v>0days 00:38:04.000000</c:v>
                </c:pt>
                <c:pt idx="2285">
                  <c:v>0days 00:38:05.000000</c:v>
                </c:pt>
                <c:pt idx="2286">
                  <c:v>0days 00:38:06.000000</c:v>
                </c:pt>
                <c:pt idx="2287">
                  <c:v>0days 00:38:07.000000</c:v>
                </c:pt>
                <c:pt idx="2288">
                  <c:v>0days 00:38:08.000000</c:v>
                </c:pt>
                <c:pt idx="2289">
                  <c:v>0days 00:38:09.000000</c:v>
                </c:pt>
                <c:pt idx="2290">
                  <c:v>0days 00:38:10.000000</c:v>
                </c:pt>
                <c:pt idx="2291">
                  <c:v>0days 00:38:11.000000</c:v>
                </c:pt>
                <c:pt idx="2292">
                  <c:v>0days 00:38:12.000000</c:v>
                </c:pt>
                <c:pt idx="2293">
                  <c:v>0days 00:38:13.000000</c:v>
                </c:pt>
                <c:pt idx="2294">
                  <c:v>0days 00:38:14.000000</c:v>
                </c:pt>
                <c:pt idx="2295">
                  <c:v>0days 00:38:15.000000</c:v>
                </c:pt>
                <c:pt idx="2296">
                  <c:v>0days 00:38:16.000000</c:v>
                </c:pt>
                <c:pt idx="2297">
                  <c:v>0days 00:38:17.000000</c:v>
                </c:pt>
                <c:pt idx="2298">
                  <c:v>0days 00:38:18.000000</c:v>
                </c:pt>
                <c:pt idx="2299">
                  <c:v>0days 00:38:19.000000</c:v>
                </c:pt>
                <c:pt idx="2300">
                  <c:v>0days 00:38:20.000000</c:v>
                </c:pt>
                <c:pt idx="2301">
                  <c:v>0days 00:38:21.000000</c:v>
                </c:pt>
                <c:pt idx="2302">
                  <c:v>0days 00:38:22.000000</c:v>
                </c:pt>
                <c:pt idx="2303">
                  <c:v>0days 00:38:23.000000</c:v>
                </c:pt>
                <c:pt idx="2304">
                  <c:v>0days 00:38:24.000000</c:v>
                </c:pt>
                <c:pt idx="2305">
                  <c:v>0days 00:38:25.000000</c:v>
                </c:pt>
                <c:pt idx="2306">
                  <c:v>0days 00:38:26.000000</c:v>
                </c:pt>
                <c:pt idx="2307">
                  <c:v>0days 00:38:27.000000</c:v>
                </c:pt>
                <c:pt idx="2308">
                  <c:v>0days 00:38:28.000000</c:v>
                </c:pt>
                <c:pt idx="2309">
                  <c:v>0days 00:38:29.000000</c:v>
                </c:pt>
                <c:pt idx="2310">
                  <c:v>0days 00:38:30.000000</c:v>
                </c:pt>
                <c:pt idx="2311">
                  <c:v>0days 00:38:31.000000</c:v>
                </c:pt>
                <c:pt idx="2312">
                  <c:v>0days 00:38:32.000000</c:v>
                </c:pt>
                <c:pt idx="2313">
                  <c:v>0days 00:38:33.000000</c:v>
                </c:pt>
                <c:pt idx="2314">
                  <c:v>0days 00:38:34.000000</c:v>
                </c:pt>
                <c:pt idx="2315">
                  <c:v>0days 00:38:35.000000</c:v>
                </c:pt>
                <c:pt idx="2316">
                  <c:v>0days 00:38:36.000000</c:v>
                </c:pt>
                <c:pt idx="2317">
                  <c:v>0days 00:38:37.000000</c:v>
                </c:pt>
                <c:pt idx="2318">
                  <c:v>0days 00:38:38.000000</c:v>
                </c:pt>
                <c:pt idx="2319">
                  <c:v>0days 00:38:39.000000</c:v>
                </c:pt>
                <c:pt idx="2320">
                  <c:v>0days 00:38:40.000000</c:v>
                </c:pt>
                <c:pt idx="2321">
                  <c:v>0days 00:38:41.000000</c:v>
                </c:pt>
                <c:pt idx="2322">
                  <c:v>0days 00:38:42.000000</c:v>
                </c:pt>
                <c:pt idx="2323">
                  <c:v>0days 00:38:43.000000</c:v>
                </c:pt>
                <c:pt idx="2324">
                  <c:v>0days 00:38:44.000000</c:v>
                </c:pt>
                <c:pt idx="2325">
                  <c:v>0days 00:38:45.000000</c:v>
                </c:pt>
                <c:pt idx="2326">
                  <c:v>0days 00:38:46.000000</c:v>
                </c:pt>
                <c:pt idx="2327">
                  <c:v>0days 00:38:47.000000</c:v>
                </c:pt>
                <c:pt idx="2328">
                  <c:v>0days 00:38:48.000000</c:v>
                </c:pt>
                <c:pt idx="2329">
                  <c:v>0days 00:38:49.000000</c:v>
                </c:pt>
                <c:pt idx="2330">
                  <c:v>0days 00:38:50.000000</c:v>
                </c:pt>
                <c:pt idx="2331">
                  <c:v>0days 00:38:51.000000</c:v>
                </c:pt>
                <c:pt idx="2332">
                  <c:v>0days 00:38:52.000000</c:v>
                </c:pt>
                <c:pt idx="2333">
                  <c:v>0days 00:38:53.000000</c:v>
                </c:pt>
                <c:pt idx="2334">
                  <c:v>0days 00:38:54.000000</c:v>
                </c:pt>
                <c:pt idx="2335">
                  <c:v>0days 00:38:55.000000</c:v>
                </c:pt>
                <c:pt idx="2336">
                  <c:v>0days 00:38:56.000000</c:v>
                </c:pt>
                <c:pt idx="2337">
                  <c:v>0days 00:38:57.000000</c:v>
                </c:pt>
                <c:pt idx="2338">
                  <c:v>0days 00:38:58.000000</c:v>
                </c:pt>
                <c:pt idx="2339">
                  <c:v>0days 00:38:59.000000</c:v>
                </c:pt>
                <c:pt idx="2340">
                  <c:v>0days 00:39:00.000000</c:v>
                </c:pt>
                <c:pt idx="2341">
                  <c:v>0days 00:39:01.000000</c:v>
                </c:pt>
                <c:pt idx="2342">
                  <c:v>0days 00:39:02.000000</c:v>
                </c:pt>
                <c:pt idx="2343">
                  <c:v>0days 00:39:03.000000</c:v>
                </c:pt>
                <c:pt idx="2344">
                  <c:v>0days 00:39:04.000000</c:v>
                </c:pt>
                <c:pt idx="2345">
                  <c:v>0days 00:39:05.000000</c:v>
                </c:pt>
                <c:pt idx="2346">
                  <c:v>0days 00:39:06.000000</c:v>
                </c:pt>
                <c:pt idx="2347">
                  <c:v>0days 00:39:07.000000</c:v>
                </c:pt>
                <c:pt idx="2348">
                  <c:v>0days 00:39:08.000000</c:v>
                </c:pt>
                <c:pt idx="2349">
                  <c:v>0days 00:39:09.000000</c:v>
                </c:pt>
                <c:pt idx="2350">
                  <c:v>0days 00:39:10.000000</c:v>
                </c:pt>
                <c:pt idx="2351">
                  <c:v>0days 00:39:11.000000</c:v>
                </c:pt>
                <c:pt idx="2352">
                  <c:v>0days 00:39:12.000000</c:v>
                </c:pt>
                <c:pt idx="2353">
                  <c:v>0days 00:39:13.000000</c:v>
                </c:pt>
                <c:pt idx="2354">
                  <c:v>0days 00:39:14.000000</c:v>
                </c:pt>
                <c:pt idx="2355">
                  <c:v>0days 00:39:15.000000</c:v>
                </c:pt>
                <c:pt idx="2356">
                  <c:v>0days 00:39:16.000000</c:v>
                </c:pt>
                <c:pt idx="2357">
                  <c:v>0days 00:39:17.000000</c:v>
                </c:pt>
                <c:pt idx="2358">
                  <c:v>0days 00:39:18.000000</c:v>
                </c:pt>
                <c:pt idx="2359">
                  <c:v>0days 00:39:19.000000</c:v>
                </c:pt>
                <c:pt idx="2360">
                  <c:v>0days 00:39:20.000000</c:v>
                </c:pt>
                <c:pt idx="2361">
                  <c:v>0days 00:39:21.000000</c:v>
                </c:pt>
                <c:pt idx="2362">
                  <c:v>0days 00:39:22.000000</c:v>
                </c:pt>
                <c:pt idx="2363">
                  <c:v>0days 00:39:23.000000</c:v>
                </c:pt>
                <c:pt idx="2364">
                  <c:v>0days 00:39:24.000000</c:v>
                </c:pt>
                <c:pt idx="2365">
                  <c:v>0days 00:39:25.000000</c:v>
                </c:pt>
                <c:pt idx="2366">
                  <c:v>0days 00:39:26.000000</c:v>
                </c:pt>
                <c:pt idx="2367">
                  <c:v>0days 00:39:27.000000</c:v>
                </c:pt>
                <c:pt idx="2368">
                  <c:v>0days 00:39:28.000000</c:v>
                </c:pt>
                <c:pt idx="2369">
                  <c:v>0days 00:39:29.000000</c:v>
                </c:pt>
                <c:pt idx="2370">
                  <c:v>0days 00:39:30.000000</c:v>
                </c:pt>
                <c:pt idx="2371">
                  <c:v>0days 00:39:31.000000</c:v>
                </c:pt>
                <c:pt idx="2372">
                  <c:v>0days 00:39:32.000000</c:v>
                </c:pt>
                <c:pt idx="2373">
                  <c:v>0days 00:39:33.000000</c:v>
                </c:pt>
                <c:pt idx="2374">
                  <c:v>0days 00:39:34.000000</c:v>
                </c:pt>
                <c:pt idx="2375">
                  <c:v>0days 00:39:35.000000</c:v>
                </c:pt>
                <c:pt idx="2376">
                  <c:v>0days 00:39:36.000000</c:v>
                </c:pt>
                <c:pt idx="2377">
                  <c:v>0days 00:39:37.000000</c:v>
                </c:pt>
                <c:pt idx="2378">
                  <c:v>0days 00:39:38.000000</c:v>
                </c:pt>
                <c:pt idx="2379">
                  <c:v>0days 00:39:39.000000</c:v>
                </c:pt>
                <c:pt idx="2380">
                  <c:v>0days 00:39:40.000000</c:v>
                </c:pt>
                <c:pt idx="2381">
                  <c:v>0days 00:39:41.000000</c:v>
                </c:pt>
                <c:pt idx="2382">
                  <c:v>0days 00:39:42.000000</c:v>
                </c:pt>
                <c:pt idx="2383">
                  <c:v>0days 00:39:43.000000</c:v>
                </c:pt>
                <c:pt idx="2384">
                  <c:v>0days 00:39:44.000000</c:v>
                </c:pt>
                <c:pt idx="2385">
                  <c:v>0days 00:39:45.000000</c:v>
                </c:pt>
                <c:pt idx="2386">
                  <c:v>0days 00:39:46.000000</c:v>
                </c:pt>
                <c:pt idx="2387">
                  <c:v>0days 00:39:47.000000</c:v>
                </c:pt>
                <c:pt idx="2388">
                  <c:v>0days 00:39:48.000000</c:v>
                </c:pt>
                <c:pt idx="2389">
                  <c:v>0days 00:39:49.000000</c:v>
                </c:pt>
                <c:pt idx="2390">
                  <c:v>0days 00:39:50.000000</c:v>
                </c:pt>
                <c:pt idx="2391">
                  <c:v>0days 00:39:51.000000</c:v>
                </c:pt>
                <c:pt idx="2392">
                  <c:v>0days 00:39:52.000000</c:v>
                </c:pt>
                <c:pt idx="2393">
                  <c:v>0days 00:39:53.000000</c:v>
                </c:pt>
                <c:pt idx="2394">
                  <c:v>0days 00:39:54.000000</c:v>
                </c:pt>
                <c:pt idx="2395">
                  <c:v>0days 00:39:55.000000</c:v>
                </c:pt>
                <c:pt idx="2396">
                  <c:v>0days 00:39:56.000000</c:v>
                </c:pt>
                <c:pt idx="2397">
                  <c:v>0days 00:39:57.000000</c:v>
                </c:pt>
                <c:pt idx="2398">
                  <c:v>0days 00:39:58.000000</c:v>
                </c:pt>
                <c:pt idx="2399">
                  <c:v>0days 00:39:59.000000</c:v>
                </c:pt>
                <c:pt idx="2400">
                  <c:v>0days 00:40:00.000000</c:v>
                </c:pt>
                <c:pt idx="2401">
                  <c:v>0days 00:40:01.000000</c:v>
                </c:pt>
                <c:pt idx="2402">
                  <c:v>0days 00:40:02.000000</c:v>
                </c:pt>
                <c:pt idx="2403">
                  <c:v>0days 00:40:03.000000</c:v>
                </c:pt>
                <c:pt idx="2404">
                  <c:v>0days 00:40:04.000000</c:v>
                </c:pt>
                <c:pt idx="2405">
                  <c:v>0days 00:40:05.000000</c:v>
                </c:pt>
                <c:pt idx="2406">
                  <c:v>0days 00:40:06.000000</c:v>
                </c:pt>
                <c:pt idx="2407">
                  <c:v>0days 00:40:07.000000</c:v>
                </c:pt>
                <c:pt idx="2408">
                  <c:v>0days 00:40:08.000000</c:v>
                </c:pt>
                <c:pt idx="2409">
                  <c:v>0days 00:40:09.000000</c:v>
                </c:pt>
                <c:pt idx="2410">
                  <c:v>0days 00:40:10.000000</c:v>
                </c:pt>
                <c:pt idx="2411">
                  <c:v>0days 00:40:11.000000</c:v>
                </c:pt>
                <c:pt idx="2412">
                  <c:v>0days 00:40:12.000000</c:v>
                </c:pt>
                <c:pt idx="2413">
                  <c:v>0days 00:40:13.000000</c:v>
                </c:pt>
                <c:pt idx="2414">
                  <c:v>0days 00:40:14.000000</c:v>
                </c:pt>
                <c:pt idx="2415">
                  <c:v>0days 00:40:15.000000</c:v>
                </c:pt>
                <c:pt idx="2416">
                  <c:v>0days 00:40:16.000000</c:v>
                </c:pt>
                <c:pt idx="2417">
                  <c:v>0days 00:40:17.000000</c:v>
                </c:pt>
                <c:pt idx="2418">
                  <c:v>0days 00:40:18.000000</c:v>
                </c:pt>
                <c:pt idx="2419">
                  <c:v>0days 00:40:19.000000</c:v>
                </c:pt>
                <c:pt idx="2420">
                  <c:v>0days 00:40:20.000000</c:v>
                </c:pt>
                <c:pt idx="2421">
                  <c:v>0days 00:40:21.000000</c:v>
                </c:pt>
                <c:pt idx="2422">
                  <c:v>0days 00:40:22.000000</c:v>
                </c:pt>
                <c:pt idx="2423">
                  <c:v>0days 00:40:23.000000</c:v>
                </c:pt>
                <c:pt idx="2424">
                  <c:v>0days 00:40:24.000000</c:v>
                </c:pt>
                <c:pt idx="2425">
                  <c:v>0days 00:40:25.000000</c:v>
                </c:pt>
                <c:pt idx="2426">
                  <c:v>0days 00:40:26.000000</c:v>
                </c:pt>
                <c:pt idx="2427">
                  <c:v>0days 00:40:27.000000</c:v>
                </c:pt>
                <c:pt idx="2428">
                  <c:v>0days 00:40:28.000000</c:v>
                </c:pt>
                <c:pt idx="2429">
                  <c:v>0days 00:40:29.000000</c:v>
                </c:pt>
                <c:pt idx="2430">
                  <c:v>0days 00:40:30.000000</c:v>
                </c:pt>
                <c:pt idx="2431">
                  <c:v>0days 00:40:31.000000</c:v>
                </c:pt>
                <c:pt idx="2432">
                  <c:v>0days 00:40:32.000000</c:v>
                </c:pt>
                <c:pt idx="2433">
                  <c:v>0days 00:40:33.000000</c:v>
                </c:pt>
                <c:pt idx="2434">
                  <c:v>0days 00:40:34.000000</c:v>
                </c:pt>
                <c:pt idx="2435">
                  <c:v>0days 00:40:35.000000</c:v>
                </c:pt>
                <c:pt idx="2436">
                  <c:v>0days 00:40:36.000000</c:v>
                </c:pt>
                <c:pt idx="2437">
                  <c:v>0days 00:40:37.000000</c:v>
                </c:pt>
                <c:pt idx="2438">
                  <c:v>0days 00:40:38.000000</c:v>
                </c:pt>
                <c:pt idx="2439">
                  <c:v>0days 00:40:39.000000</c:v>
                </c:pt>
                <c:pt idx="2440">
                  <c:v>0days 00:40:40.000000</c:v>
                </c:pt>
                <c:pt idx="2441">
                  <c:v>0days 00:40:41.000000</c:v>
                </c:pt>
                <c:pt idx="2442">
                  <c:v>0days 00:40:42.000000</c:v>
                </c:pt>
                <c:pt idx="2443">
                  <c:v>0days 00:40:43.000000</c:v>
                </c:pt>
                <c:pt idx="2444">
                  <c:v>0days 00:40:44.000000</c:v>
                </c:pt>
                <c:pt idx="2445">
                  <c:v>0days 00:40:45.000000</c:v>
                </c:pt>
                <c:pt idx="2446">
                  <c:v>0days 00:40:46.000000</c:v>
                </c:pt>
                <c:pt idx="2447">
                  <c:v>0days 00:40:47.000000</c:v>
                </c:pt>
                <c:pt idx="2448">
                  <c:v>0days 00:40:48.000000</c:v>
                </c:pt>
                <c:pt idx="2449">
                  <c:v>0days 00:40:49.000000</c:v>
                </c:pt>
                <c:pt idx="2450">
                  <c:v>0days 00:40:50.000000</c:v>
                </c:pt>
                <c:pt idx="2451">
                  <c:v>0days 00:40:51.000000</c:v>
                </c:pt>
                <c:pt idx="2452">
                  <c:v>0days 00:40:52.000000</c:v>
                </c:pt>
                <c:pt idx="2453">
                  <c:v>0days 00:40:53.000000</c:v>
                </c:pt>
                <c:pt idx="2454">
                  <c:v>0days 00:40:54.000000</c:v>
                </c:pt>
                <c:pt idx="2455">
                  <c:v>0days 00:40:55.000000</c:v>
                </c:pt>
                <c:pt idx="2456">
                  <c:v>0days 00:40:56.000000</c:v>
                </c:pt>
                <c:pt idx="2457">
                  <c:v>0days 00:40:57.000000</c:v>
                </c:pt>
                <c:pt idx="2458">
                  <c:v>0days 00:40:58.000000</c:v>
                </c:pt>
                <c:pt idx="2459">
                  <c:v>0days 00:40:59.000000</c:v>
                </c:pt>
                <c:pt idx="2460">
                  <c:v>0days 00:41:00.000000</c:v>
                </c:pt>
                <c:pt idx="2461">
                  <c:v>0days 00:41:01.000000</c:v>
                </c:pt>
                <c:pt idx="2462">
                  <c:v>0days 00:41:02.000000</c:v>
                </c:pt>
                <c:pt idx="2463">
                  <c:v>0days 00:41:03.000000</c:v>
                </c:pt>
                <c:pt idx="2464">
                  <c:v>0days 00:41:04.000000</c:v>
                </c:pt>
                <c:pt idx="2465">
                  <c:v>0days 00:41:05.000000</c:v>
                </c:pt>
                <c:pt idx="2466">
                  <c:v>0days 00:41:06.000000</c:v>
                </c:pt>
                <c:pt idx="2467">
                  <c:v>0days 00:41:07.000000</c:v>
                </c:pt>
                <c:pt idx="2468">
                  <c:v>0days 00:41:08.000000</c:v>
                </c:pt>
                <c:pt idx="2469">
                  <c:v>0days 00:41:09.000000</c:v>
                </c:pt>
                <c:pt idx="2470">
                  <c:v>0days 00:41:10.000000</c:v>
                </c:pt>
                <c:pt idx="2471">
                  <c:v>0days 00:41:11.000000</c:v>
                </c:pt>
                <c:pt idx="2472">
                  <c:v>0days 00:41:12.000000</c:v>
                </c:pt>
                <c:pt idx="2473">
                  <c:v>0days 00:41:13.000000</c:v>
                </c:pt>
                <c:pt idx="2474">
                  <c:v>0days 00:41:14.000000</c:v>
                </c:pt>
                <c:pt idx="2475">
                  <c:v>0days 00:41:15.000000</c:v>
                </c:pt>
                <c:pt idx="2476">
                  <c:v>0days 00:41:16.000000</c:v>
                </c:pt>
                <c:pt idx="2477">
                  <c:v>0days 00:41:17.000000</c:v>
                </c:pt>
                <c:pt idx="2478">
                  <c:v>0days 00:41:18.000000</c:v>
                </c:pt>
                <c:pt idx="2479">
                  <c:v>0days 00:41:19.000000</c:v>
                </c:pt>
                <c:pt idx="2480">
                  <c:v>0days 00:41:20.000000</c:v>
                </c:pt>
                <c:pt idx="2481">
                  <c:v>0days 00:41:21.000000</c:v>
                </c:pt>
                <c:pt idx="2482">
                  <c:v>0days 00:41:22.000000</c:v>
                </c:pt>
                <c:pt idx="2483">
                  <c:v>0days 00:41:23.000000</c:v>
                </c:pt>
                <c:pt idx="2484">
                  <c:v>0days 00:41:24.000000</c:v>
                </c:pt>
                <c:pt idx="2485">
                  <c:v>0days 00:41:25.000000</c:v>
                </c:pt>
                <c:pt idx="2486">
                  <c:v>0days 00:41:26.000000</c:v>
                </c:pt>
                <c:pt idx="2487">
                  <c:v>0days 00:41:27.000000</c:v>
                </c:pt>
                <c:pt idx="2488">
                  <c:v>0days 00:41:28.000000</c:v>
                </c:pt>
                <c:pt idx="2489">
                  <c:v>0days 00:41:29.000000</c:v>
                </c:pt>
                <c:pt idx="2490">
                  <c:v>0days 00:41:30.000000</c:v>
                </c:pt>
                <c:pt idx="2491">
                  <c:v>0days 00:41:31.000000</c:v>
                </c:pt>
                <c:pt idx="2492">
                  <c:v>0days 00:41:32.000000</c:v>
                </c:pt>
                <c:pt idx="2493">
                  <c:v>0days 00:41:33.000000</c:v>
                </c:pt>
                <c:pt idx="2494">
                  <c:v>0days 00:41:34.000000</c:v>
                </c:pt>
                <c:pt idx="2495">
                  <c:v>0days 00:41:35.000000</c:v>
                </c:pt>
                <c:pt idx="2496">
                  <c:v>0days 00:41:36.000000</c:v>
                </c:pt>
                <c:pt idx="2497">
                  <c:v>0days 00:41:37.000000</c:v>
                </c:pt>
                <c:pt idx="2498">
                  <c:v>0days 00:41:38.000000</c:v>
                </c:pt>
                <c:pt idx="2499">
                  <c:v>0days 00:41:39.000000</c:v>
                </c:pt>
                <c:pt idx="2500">
                  <c:v>0days 00:41:40.000000</c:v>
                </c:pt>
                <c:pt idx="2501">
                  <c:v>0days 00:41:41.000000</c:v>
                </c:pt>
                <c:pt idx="2502">
                  <c:v>0days 00:41:42.000000</c:v>
                </c:pt>
                <c:pt idx="2503">
                  <c:v>0days 00:41:43.000000</c:v>
                </c:pt>
                <c:pt idx="2504">
                  <c:v>0days 00:41:44.000000</c:v>
                </c:pt>
                <c:pt idx="2505">
                  <c:v>0days 00:41:45.000000</c:v>
                </c:pt>
                <c:pt idx="2506">
                  <c:v>0days 00:41:46.000000</c:v>
                </c:pt>
                <c:pt idx="2507">
                  <c:v>0days 00:41:47.000000</c:v>
                </c:pt>
                <c:pt idx="2508">
                  <c:v>0days 00:41:48.000000</c:v>
                </c:pt>
                <c:pt idx="2509">
                  <c:v>0days 00:41:49.000000</c:v>
                </c:pt>
                <c:pt idx="2510">
                  <c:v>0days 00:41:50.000000</c:v>
                </c:pt>
                <c:pt idx="2511">
                  <c:v>0days 00:41:51.000000</c:v>
                </c:pt>
                <c:pt idx="2512">
                  <c:v>0days 00:41:52.000000</c:v>
                </c:pt>
                <c:pt idx="2513">
                  <c:v>0days 00:41:53.000000</c:v>
                </c:pt>
                <c:pt idx="2514">
                  <c:v>0days 00:41:54.000000</c:v>
                </c:pt>
                <c:pt idx="2515">
                  <c:v>0days 00:41:55.000000</c:v>
                </c:pt>
                <c:pt idx="2516">
                  <c:v>0days 00:41:56.000000</c:v>
                </c:pt>
                <c:pt idx="2517">
                  <c:v>0days 00:41:57.000000</c:v>
                </c:pt>
                <c:pt idx="2518">
                  <c:v>0days 00:41:58.000000</c:v>
                </c:pt>
                <c:pt idx="2519">
                  <c:v>0days 00:41:59.000000</c:v>
                </c:pt>
                <c:pt idx="2520">
                  <c:v>0days 00:42:00.000000</c:v>
                </c:pt>
                <c:pt idx="2521">
                  <c:v>0days 00:42:01.000000</c:v>
                </c:pt>
                <c:pt idx="2522">
                  <c:v>0days 00:42:02.000000</c:v>
                </c:pt>
                <c:pt idx="2523">
                  <c:v>0days 00:42:03.000000</c:v>
                </c:pt>
                <c:pt idx="2524">
                  <c:v>0days 00:42:04.000000</c:v>
                </c:pt>
                <c:pt idx="2525">
                  <c:v>0days 00:42:05.000000</c:v>
                </c:pt>
                <c:pt idx="2526">
                  <c:v>0days 00:42:06.000000</c:v>
                </c:pt>
                <c:pt idx="2527">
                  <c:v>0days 00:42:07.000000</c:v>
                </c:pt>
                <c:pt idx="2528">
                  <c:v>0days 00:42:08.000000</c:v>
                </c:pt>
                <c:pt idx="2529">
                  <c:v>0days 00:42:09.000000</c:v>
                </c:pt>
                <c:pt idx="2530">
                  <c:v>0days 00:42:10.000000</c:v>
                </c:pt>
                <c:pt idx="2531">
                  <c:v>0days 00:42:11.000000</c:v>
                </c:pt>
                <c:pt idx="2532">
                  <c:v>0days 00:42:12.000000</c:v>
                </c:pt>
                <c:pt idx="2533">
                  <c:v>0days 00:42:13.000000</c:v>
                </c:pt>
                <c:pt idx="2534">
                  <c:v>0days 00:42:14.000000</c:v>
                </c:pt>
                <c:pt idx="2535">
                  <c:v>0days 00:42:15.000000</c:v>
                </c:pt>
                <c:pt idx="2536">
                  <c:v>0days 00:42:16.000000</c:v>
                </c:pt>
                <c:pt idx="2537">
                  <c:v>0days 00:42:17.000000</c:v>
                </c:pt>
                <c:pt idx="2538">
                  <c:v>0days 00:42:18.000000</c:v>
                </c:pt>
                <c:pt idx="2539">
                  <c:v>0days 00:42:19.000000</c:v>
                </c:pt>
                <c:pt idx="2540">
                  <c:v>0days 00:42:20.000000</c:v>
                </c:pt>
                <c:pt idx="2541">
                  <c:v>0days 00:42:21.000000</c:v>
                </c:pt>
                <c:pt idx="2542">
                  <c:v>0days 00:42:22.000000</c:v>
                </c:pt>
                <c:pt idx="2543">
                  <c:v>0days 00:42:23.000000</c:v>
                </c:pt>
                <c:pt idx="2544">
                  <c:v>0days 00:42:24.000000</c:v>
                </c:pt>
                <c:pt idx="2545">
                  <c:v>0days 00:42:25.000000</c:v>
                </c:pt>
                <c:pt idx="2546">
                  <c:v>0days 00:42:26.000000</c:v>
                </c:pt>
                <c:pt idx="2547">
                  <c:v>0days 00:42:27.000000</c:v>
                </c:pt>
                <c:pt idx="2548">
                  <c:v>0days 00:42:28.000000</c:v>
                </c:pt>
                <c:pt idx="2549">
                  <c:v>0days 00:42:29.000000</c:v>
                </c:pt>
                <c:pt idx="2550">
                  <c:v>0days 00:42:30.000000</c:v>
                </c:pt>
                <c:pt idx="2551">
                  <c:v>0days 00:42:31.000000</c:v>
                </c:pt>
                <c:pt idx="2552">
                  <c:v>0days 00:42:32.000000</c:v>
                </c:pt>
                <c:pt idx="2553">
                  <c:v>0days 00:42:33.000000</c:v>
                </c:pt>
                <c:pt idx="2554">
                  <c:v>0days 00:42:34.000000</c:v>
                </c:pt>
                <c:pt idx="2555">
                  <c:v>0days 00:42:35.000000</c:v>
                </c:pt>
                <c:pt idx="2556">
                  <c:v>0days 00:42:36.000000</c:v>
                </c:pt>
                <c:pt idx="2557">
                  <c:v>0days 00:42:37.000000</c:v>
                </c:pt>
                <c:pt idx="2558">
                  <c:v>0days 00:42:38.000000</c:v>
                </c:pt>
                <c:pt idx="2559">
                  <c:v>0days 00:42:39.000000</c:v>
                </c:pt>
                <c:pt idx="2560">
                  <c:v>0days 00:42:40.000000</c:v>
                </c:pt>
                <c:pt idx="2561">
                  <c:v>0days 00:42:41.000000</c:v>
                </c:pt>
                <c:pt idx="2562">
                  <c:v>0days 00:42:42.000000</c:v>
                </c:pt>
                <c:pt idx="2563">
                  <c:v>0days 00:42:43.000000</c:v>
                </c:pt>
                <c:pt idx="2564">
                  <c:v>0days 00:42:44.000000</c:v>
                </c:pt>
                <c:pt idx="2565">
                  <c:v>0days 00:42:45.000000</c:v>
                </c:pt>
                <c:pt idx="2566">
                  <c:v>0days 00:42:46.000000</c:v>
                </c:pt>
                <c:pt idx="2567">
                  <c:v>0days 00:42:47.000000</c:v>
                </c:pt>
                <c:pt idx="2568">
                  <c:v>0days 00:42:48.000000</c:v>
                </c:pt>
                <c:pt idx="2569">
                  <c:v>0days 00:42:49.000000</c:v>
                </c:pt>
                <c:pt idx="2570">
                  <c:v>0days 00:42:50.000000</c:v>
                </c:pt>
                <c:pt idx="2571">
                  <c:v>0days 00:42:51.000000</c:v>
                </c:pt>
                <c:pt idx="2572">
                  <c:v>0days 00:42:52.000000</c:v>
                </c:pt>
                <c:pt idx="2573">
                  <c:v>0days 00:42:53.000000</c:v>
                </c:pt>
                <c:pt idx="2574">
                  <c:v>0days 00:42:54.000000</c:v>
                </c:pt>
                <c:pt idx="2575">
                  <c:v>0days 00:42:55.000000</c:v>
                </c:pt>
                <c:pt idx="2576">
                  <c:v>0days 00:42:56.000000</c:v>
                </c:pt>
                <c:pt idx="2577">
                  <c:v>0days 00:42:57.000000</c:v>
                </c:pt>
                <c:pt idx="2578">
                  <c:v>0days 00:42:58.000000</c:v>
                </c:pt>
                <c:pt idx="2579">
                  <c:v>0days 00:42:59.000000</c:v>
                </c:pt>
                <c:pt idx="2580">
                  <c:v>0days 00:43:00.000000</c:v>
                </c:pt>
                <c:pt idx="2581">
                  <c:v>0days 00:43:01.000000</c:v>
                </c:pt>
                <c:pt idx="2582">
                  <c:v>0days 00:43:02.000000</c:v>
                </c:pt>
                <c:pt idx="2583">
                  <c:v>0days 00:43:03.000000</c:v>
                </c:pt>
                <c:pt idx="2584">
                  <c:v>0days 00:43:04.000000</c:v>
                </c:pt>
                <c:pt idx="2585">
                  <c:v>0days 00:43:05.000000</c:v>
                </c:pt>
                <c:pt idx="2586">
                  <c:v>0days 00:43:06.000000</c:v>
                </c:pt>
                <c:pt idx="2587">
                  <c:v>0days 00:43:07.000000</c:v>
                </c:pt>
                <c:pt idx="2588">
                  <c:v>0days 00:43:08.000000</c:v>
                </c:pt>
                <c:pt idx="2589">
                  <c:v>0days 00:43:09.000000</c:v>
                </c:pt>
                <c:pt idx="2590">
                  <c:v>0days 00:43:10.000000</c:v>
                </c:pt>
                <c:pt idx="2591">
                  <c:v>0days 00:43:11.000000</c:v>
                </c:pt>
                <c:pt idx="2592">
                  <c:v>0days 00:43:12.000000</c:v>
                </c:pt>
                <c:pt idx="2593">
                  <c:v>0days 00:43:13.000000</c:v>
                </c:pt>
                <c:pt idx="2594">
                  <c:v>0days 00:43:14.000000</c:v>
                </c:pt>
                <c:pt idx="2595">
                  <c:v>0days 00:43:15.000000</c:v>
                </c:pt>
                <c:pt idx="2596">
                  <c:v>0days 00:43:16.000000</c:v>
                </c:pt>
                <c:pt idx="2597">
                  <c:v>0days 00:43:17.000000</c:v>
                </c:pt>
                <c:pt idx="2598">
                  <c:v>0days 00:43:18.000000</c:v>
                </c:pt>
                <c:pt idx="2599">
                  <c:v>0days 00:43:19.000000</c:v>
                </c:pt>
                <c:pt idx="2600">
                  <c:v>0days 00:43:20.000000</c:v>
                </c:pt>
                <c:pt idx="2601">
                  <c:v>0days 00:43:21.000000</c:v>
                </c:pt>
                <c:pt idx="2602">
                  <c:v>0days 00:43:22.000000</c:v>
                </c:pt>
                <c:pt idx="2603">
                  <c:v>0days 00:43:23.000000</c:v>
                </c:pt>
                <c:pt idx="2604">
                  <c:v>0days 00:43:24.000000</c:v>
                </c:pt>
                <c:pt idx="2605">
                  <c:v>0days 00:43:25.000000</c:v>
                </c:pt>
                <c:pt idx="2606">
                  <c:v>0days 00:43:26.000000</c:v>
                </c:pt>
                <c:pt idx="2607">
                  <c:v>0days 00:43:27.000000</c:v>
                </c:pt>
                <c:pt idx="2608">
                  <c:v>0days 00:43:28.000000</c:v>
                </c:pt>
                <c:pt idx="2609">
                  <c:v>0days 00:43:29.000000</c:v>
                </c:pt>
                <c:pt idx="2610">
                  <c:v>0days 00:43:30.000000</c:v>
                </c:pt>
                <c:pt idx="2611">
                  <c:v>0days 00:43:31.000000</c:v>
                </c:pt>
                <c:pt idx="2612">
                  <c:v>0days 00:43:32.000000</c:v>
                </c:pt>
                <c:pt idx="2613">
                  <c:v>0days 00:43:33.000000</c:v>
                </c:pt>
                <c:pt idx="2614">
                  <c:v>0days 00:43:34.000000</c:v>
                </c:pt>
                <c:pt idx="2615">
                  <c:v>0days 00:43:35.000000</c:v>
                </c:pt>
                <c:pt idx="2616">
                  <c:v>0days 00:43:36.000000</c:v>
                </c:pt>
                <c:pt idx="2617">
                  <c:v>0days 00:43:37.000000</c:v>
                </c:pt>
                <c:pt idx="2618">
                  <c:v>0days 00:43:38.000000</c:v>
                </c:pt>
                <c:pt idx="2619">
                  <c:v>0days 00:43:39.000000</c:v>
                </c:pt>
                <c:pt idx="2620">
                  <c:v>0days 00:43:40.000000</c:v>
                </c:pt>
                <c:pt idx="2621">
                  <c:v>0days 00:43:41.000000</c:v>
                </c:pt>
                <c:pt idx="2622">
                  <c:v>0days 00:43:42.000000</c:v>
                </c:pt>
                <c:pt idx="2623">
                  <c:v>0days 00:43:43.000000</c:v>
                </c:pt>
                <c:pt idx="2624">
                  <c:v>0days 00:43:44.000000</c:v>
                </c:pt>
                <c:pt idx="2625">
                  <c:v>0days 00:43:45.000000</c:v>
                </c:pt>
                <c:pt idx="2626">
                  <c:v>0days 00:43:46.000000</c:v>
                </c:pt>
                <c:pt idx="2627">
                  <c:v>0days 00:43:47.000000</c:v>
                </c:pt>
                <c:pt idx="2628">
                  <c:v>0days 00:43:48.000000</c:v>
                </c:pt>
                <c:pt idx="2629">
                  <c:v>0days 00:43:49.000000</c:v>
                </c:pt>
                <c:pt idx="2630">
                  <c:v>0days 00:43:50.000000</c:v>
                </c:pt>
                <c:pt idx="2631">
                  <c:v>0days 00:43:51.000000</c:v>
                </c:pt>
                <c:pt idx="2632">
                  <c:v>0days 00:43:52.000000</c:v>
                </c:pt>
                <c:pt idx="2633">
                  <c:v>0days 00:43:53.000000</c:v>
                </c:pt>
                <c:pt idx="2634">
                  <c:v>0days 00:43:54.000000</c:v>
                </c:pt>
                <c:pt idx="2635">
                  <c:v>0days 00:43:55.000000</c:v>
                </c:pt>
                <c:pt idx="2636">
                  <c:v>0days 00:43:56.000000</c:v>
                </c:pt>
                <c:pt idx="2637">
                  <c:v>0days 00:43:57.000000</c:v>
                </c:pt>
                <c:pt idx="2638">
                  <c:v>0days 00:43:58.000000</c:v>
                </c:pt>
                <c:pt idx="2639">
                  <c:v>0days 00:43:59.000000</c:v>
                </c:pt>
                <c:pt idx="2640">
                  <c:v>0days 00:44:00.000000</c:v>
                </c:pt>
                <c:pt idx="2641">
                  <c:v>0days 00:44:01.000000</c:v>
                </c:pt>
                <c:pt idx="2642">
                  <c:v>0days 00:44:02.000000</c:v>
                </c:pt>
                <c:pt idx="2643">
                  <c:v>0days 00:44:03.000000</c:v>
                </c:pt>
                <c:pt idx="2644">
                  <c:v>0days 00:44:04.000000</c:v>
                </c:pt>
                <c:pt idx="2645">
                  <c:v>0days 00:44:05.000000</c:v>
                </c:pt>
                <c:pt idx="2646">
                  <c:v>0days 00:44:06.000000</c:v>
                </c:pt>
                <c:pt idx="2647">
                  <c:v>0days 00:44:07.000000</c:v>
                </c:pt>
                <c:pt idx="2648">
                  <c:v>0days 00:44:08.000000</c:v>
                </c:pt>
                <c:pt idx="2649">
                  <c:v>0days 00:44:09.000000</c:v>
                </c:pt>
                <c:pt idx="2650">
                  <c:v>0days 00:44:10.000000</c:v>
                </c:pt>
                <c:pt idx="2651">
                  <c:v>0days 00:44:11.000000</c:v>
                </c:pt>
                <c:pt idx="2652">
                  <c:v>0days 00:44:12.000000</c:v>
                </c:pt>
                <c:pt idx="2653">
                  <c:v>0days 00:44:13.000000</c:v>
                </c:pt>
                <c:pt idx="2654">
                  <c:v>0days 00:44:14.000000</c:v>
                </c:pt>
                <c:pt idx="2655">
                  <c:v>0days 00:44:15.000000</c:v>
                </c:pt>
                <c:pt idx="2656">
                  <c:v>0days 00:44:16.000000</c:v>
                </c:pt>
                <c:pt idx="2657">
                  <c:v>0days 00:44:17.000000</c:v>
                </c:pt>
                <c:pt idx="2658">
                  <c:v>0days 00:44:18.000000</c:v>
                </c:pt>
                <c:pt idx="2659">
                  <c:v>0days 00:44:19.000000</c:v>
                </c:pt>
                <c:pt idx="2660">
                  <c:v>0days 00:44:20.000000</c:v>
                </c:pt>
                <c:pt idx="2661">
                  <c:v>0days 00:44:21.000000</c:v>
                </c:pt>
                <c:pt idx="2662">
                  <c:v>0days 00:44:22.000000</c:v>
                </c:pt>
                <c:pt idx="2663">
                  <c:v>0days 00:44:23.000000</c:v>
                </c:pt>
                <c:pt idx="2664">
                  <c:v>0days 00:44:24.000000</c:v>
                </c:pt>
                <c:pt idx="2665">
                  <c:v>0days 00:44:25.000000</c:v>
                </c:pt>
                <c:pt idx="2666">
                  <c:v>0days 00:44:26.000000</c:v>
                </c:pt>
                <c:pt idx="2667">
                  <c:v>0days 00:44:27.000000</c:v>
                </c:pt>
                <c:pt idx="2668">
                  <c:v>0days 00:44:28.000000</c:v>
                </c:pt>
                <c:pt idx="2669">
                  <c:v>0days 00:44:29.000000</c:v>
                </c:pt>
                <c:pt idx="2670">
                  <c:v>0days 00:44:30.000000</c:v>
                </c:pt>
                <c:pt idx="2671">
                  <c:v>0days 00:44:31.000000</c:v>
                </c:pt>
                <c:pt idx="2672">
                  <c:v>0days 00:44:32.000000</c:v>
                </c:pt>
                <c:pt idx="2673">
                  <c:v>0days 00:44:33.000000</c:v>
                </c:pt>
                <c:pt idx="2674">
                  <c:v>0days 00:44:34.000000</c:v>
                </c:pt>
                <c:pt idx="2675">
                  <c:v>0days 00:44:35.000000</c:v>
                </c:pt>
                <c:pt idx="2676">
                  <c:v>0days 00:44:36.000000</c:v>
                </c:pt>
                <c:pt idx="2677">
                  <c:v>0days 00:44:37.000000</c:v>
                </c:pt>
                <c:pt idx="2678">
                  <c:v>0days 00:44:38.000000</c:v>
                </c:pt>
                <c:pt idx="2679">
                  <c:v>0days 00:44:39.000000</c:v>
                </c:pt>
                <c:pt idx="2680">
                  <c:v>0days 00:44:40.000000</c:v>
                </c:pt>
                <c:pt idx="2681">
                  <c:v>0days 00:44:41.000000</c:v>
                </c:pt>
                <c:pt idx="2682">
                  <c:v>0days 00:44:42.000000</c:v>
                </c:pt>
                <c:pt idx="2683">
                  <c:v>0days 00:44:43.000000</c:v>
                </c:pt>
                <c:pt idx="2684">
                  <c:v>0days 00:44:44.000000</c:v>
                </c:pt>
                <c:pt idx="2685">
                  <c:v>0days 00:44:45.000000</c:v>
                </c:pt>
                <c:pt idx="2686">
                  <c:v>0days 00:44:46.000000</c:v>
                </c:pt>
                <c:pt idx="2687">
                  <c:v>0days 00:44:47.000000</c:v>
                </c:pt>
                <c:pt idx="2688">
                  <c:v>0days 00:44:48.000000</c:v>
                </c:pt>
                <c:pt idx="2689">
                  <c:v>0days 00:44:49.000000</c:v>
                </c:pt>
                <c:pt idx="2690">
                  <c:v>0days 00:44:50.000000</c:v>
                </c:pt>
                <c:pt idx="2691">
                  <c:v>0days 00:44:51.000000</c:v>
                </c:pt>
                <c:pt idx="2692">
                  <c:v>0days 00:44:52.000000</c:v>
                </c:pt>
                <c:pt idx="2693">
                  <c:v>0days 00:44:53.000000</c:v>
                </c:pt>
                <c:pt idx="2694">
                  <c:v>0days 00:44:54.000000</c:v>
                </c:pt>
                <c:pt idx="2695">
                  <c:v>0days 00:44:55.000000</c:v>
                </c:pt>
                <c:pt idx="2696">
                  <c:v>0days 00:44:56.000000</c:v>
                </c:pt>
                <c:pt idx="2697">
                  <c:v>0days 00:44:57.000000</c:v>
                </c:pt>
                <c:pt idx="2698">
                  <c:v>0days 00:44:58.000000</c:v>
                </c:pt>
                <c:pt idx="2699">
                  <c:v>0days 00:44:59.000000</c:v>
                </c:pt>
                <c:pt idx="2700">
                  <c:v>0days 00:45:00.000000</c:v>
                </c:pt>
                <c:pt idx="2701">
                  <c:v>0days 00:45:01.000000</c:v>
                </c:pt>
                <c:pt idx="2702">
                  <c:v>0days 00:45:02.000000</c:v>
                </c:pt>
                <c:pt idx="2703">
                  <c:v>0days 00:45:03.000000</c:v>
                </c:pt>
                <c:pt idx="2704">
                  <c:v>0days 00:45:04.000000</c:v>
                </c:pt>
                <c:pt idx="2705">
                  <c:v>0days 00:45:05.000000</c:v>
                </c:pt>
                <c:pt idx="2706">
                  <c:v>0days 00:45:06.000000</c:v>
                </c:pt>
                <c:pt idx="2707">
                  <c:v>0days 00:45:07.000000</c:v>
                </c:pt>
                <c:pt idx="2708">
                  <c:v>0days 00:45:08.000000</c:v>
                </c:pt>
                <c:pt idx="2709">
                  <c:v>0days 00:45:09.000000</c:v>
                </c:pt>
                <c:pt idx="2710">
                  <c:v>0days 00:45:10.000000</c:v>
                </c:pt>
                <c:pt idx="2711">
                  <c:v>0days 00:45:11.000000</c:v>
                </c:pt>
                <c:pt idx="2712">
                  <c:v>0days 00:45:12.000000</c:v>
                </c:pt>
                <c:pt idx="2713">
                  <c:v>0days 00:45:13.000000</c:v>
                </c:pt>
                <c:pt idx="2714">
                  <c:v>0days 00:45:14.000000</c:v>
                </c:pt>
                <c:pt idx="2715">
                  <c:v>0days 00:45:15.000000</c:v>
                </c:pt>
                <c:pt idx="2716">
                  <c:v>0days 00:45:16.000000</c:v>
                </c:pt>
                <c:pt idx="2717">
                  <c:v>0days 00:45:17.000000</c:v>
                </c:pt>
                <c:pt idx="2718">
                  <c:v>0days 00:45:18.000000</c:v>
                </c:pt>
                <c:pt idx="2719">
                  <c:v>0days 00:45:19.000000</c:v>
                </c:pt>
                <c:pt idx="2720">
                  <c:v>0days 00:45:20.000000</c:v>
                </c:pt>
                <c:pt idx="2721">
                  <c:v>0days 00:45:21.000000</c:v>
                </c:pt>
                <c:pt idx="2722">
                  <c:v>0days 00:45:22.000000</c:v>
                </c:pt>
                <c:pt idx="2723">
                  <c:v>0days 00:45:23.000000</c:v>
                </c:pt>
                <c:pt idx="2724">
                  <c:v>0days 00:45:24.000000</c:v>
                </c:pt>
                <c:pt idx="2725">
                  <c:v>0days 00:45:25.000000</c:v>
                </c:pt>
                <c:pt idx="2726">
                  <c:v>0days 00:45:26.000000</c:v>
                </c:pt>
                <c:pt idx="2727">
                  <c:v>0days 00:45:27.000000</c:v>
                </c:pt>
                <c:pt idx="2728">
                  <c:v>0days 00:45:28.000000</c:v>
                </c:pt>
                <c:pt idx="2729">
                  <c:v>0days 00:45:29.000000</c:v>
                </c:pt>
                <c:pt idx="2730">
                  <c:v>0days 00:45:30.000000</c:v>
                </c:pt>
                <c:pt idx="2731">
                  <c:v>0days 00:45:31.000000</c:v>
                </c:pt>
                <c:pt idx="2732">
                  <c:v>0days 00:45:32.000000</c:v>
                </c:pt>
                <c:pt idx="2733">
                  <c:v>0days 00:45:33.000000</c:v>
                </c:pt>
                <c:pt idx="2734">
                  <c:v>0days 00:45:34.000000</c:v>
                </c:pt>
                <c:pt idx="2735">
                  <c:v>0days 00:45:35.000000</c:v>
                </c:pt>
                <c:pt idx="2736">
                  <c:v>0days 00:45:36.000000</c:v>
                </c:pt>
                <c:pt idx="2737">
                  <c:v>0days 00:45:37.000000</c:v>
                </c:pt>
                <c:pt idx="2738">
                  <c:v>0days 00:45:38.000000</c:v>
                </c:pt>
                <c:pt idx="2739">
                  <c:v>0days 00:45:39.000000</c:v>
                </c:pt>
                <c:pt idx="2740">
                  <c:v>0days 00:45:40.000000</c:v>
                </c:pt>
                <c:pt idx="2741">
                  <c:v>0days 00:45:41.000000</c:v>
                </c:pt>
                <c:pt idx="2742">
                  <c:v>0days 00:45:42.000000</c:v>
                </c:pt>
                <c:pt idx="2743">
                  <c:v>0days 00:45:43.000000</c:v>
                </c:pt>
                <c:pt idx="2744">
                  <c:v>0days 00:45:44.000000</c:v>
                </c:pt>
                <c:pt idx="2745">
                  <c:v>0days 00:45:45.000000</c:v>
                </c:pt>
                <c:pt idx="2746">
                  <c:v>0days 00:45:46.000000</c:v>
                </c:pt>
                <c:pt idx="2747">
                  <c:v>0days 00:45:47.000000</c:v>
                </c:pt>
                <c:pt idx="2748">
                  <c:v>0days 00:45:48.000000</c:v>
                </c:pt>
                <c:pt idx="2749">
                  <c:v>0days 00:45:49.000000</c:v>
                </c:pt>
                <c:pt idx="2750">
                  <c:v>0days 00:45:50.000000</c:v>
                </c:pt>
                <c:pt idx="2751">
                  <c:v>0days 00:45:51.000000</c:v>
                </c:pt>
                <c:pt idx="2752">
                  <c:v>0days 00:45:52.000000</c:v>
                </c:pt>
                <c:pt idx="2753">
                  <c:v>0days 00:45:53.000000</c:v>
                </c:pt>
                <c:pt idx="2754">
                  <c:v>0days 00:45:54.000000</c:v>
                </c:pt>
                <c:pt idx="2755">
                  <c:v>0days 00:45:55.000000</c:v>
                </c:pt>
                <c:pt idx="2756">
                  <c:v>0days 00:45:56.000000</c:v>
                </c:pt>
                <c:pt idx="2757">
                  <c:v>0days 00:45:57.000000</c:v>
                </c:pt>
                <c:pt idx="2758">
                  <c:v>0days 00:45:58.000000</c:v>
                </c:pt>
                <c:pt idx="2759">
                  <c:v>0days 00:45:59.000000</c:v>
                </c:pt>
                <c:pt idx="2760">
                  <c:v>0days 00:46:00.000000</c:v>
                </c:pt>
                <c:pt idx="2761">
                  <c:v>0days 00:46:01.000000</c:v>
                </c:pt>
                <c:pt idx="2762">
                  <c:v>0days 00:46:02.000000</c:v>
                </c:pt>
                <c:pt idx="2763">
                  <c:v>0days 00:46:03.000000</c:v>
                </c:pt>
                <c:pt idx="2764">
                  <c:v>0days 00:46:04.000000</c:v>
                </c:pt>
                <c:pt idx="2765">
                  <c:v>0days 00:46:05.000000</c:v>
                </c:pt>
                <c:pt idx="2766">
                  <c:v>0days 00:46:06.000000</c:v>
                </c:pt>
                <c:pt idx="2767">
                  <c:v>0days 00:46:07.000000</c:v>
                </c:pt>
                <c:pt idx="2768">
                  <c:v>0days 00:46:08.000000</c:v>
                </c:pt>
                <c:pt idx="2769">
                  <c:v>0days 00:46:09.000000</c:v>
                </c:pt>
                <c:pt idx="2770">
                  <c:v>0days 00:46:10.000000</c:v>
                </c:pt>
                <c:pt idx="2771">
                  <c:v>0days 00:46:11.000000</c:v>
                </c:pt>
                <c:pt idx="2772">
                  <c:v>0days 00:46:12.000000</c:v>
                </c:pt>
                <c:pt idx="2773">
                  <c:v>0days 00:46:13.000000</c:v>
                </c:pt>
                <c:pt idx="2774">
                  <c:v>0days 00:46:14.000000</c:v>
                </c:pt>
                <c:pt idx="2775">
                  <c:v>0days 00:46:15.000000</c:v>
                </c:pt>
                <c:pt idx="2776">
                  <c:v>0days 00:46:16.000000</c:v>
                </c:pt>
                <c:pt idx="2777">
                  <c:v>0days 00:46:17.000000</c:v>
                </c:pt>
                <c:pt idx="2778">
                  <c:v>0days 00:46:18.000000</c:v>
                </c:pt>
                <c:pt idx="2779">
                  <c:v>0days 00:46:19.000000</c:v>
                </c:pt>
                <c:pt idx="2780">
                  <c:v>0days 00:46:20.000000</c:v>
                </c:pt>
                <c:pt idx="2781">
                  <c:v>0days 00:46:21.000000</c:v>
                </c:pt>
                <c:pt idx="2782">
                  <c:v>0days 00:46:22.000000</c:v>
                </c:pt>
                <c:pt idx="2783">
                  <c:v>0days 00:46:23.000000</c:v>
                </c:pt>
                <c:pt idx="2784">
                  <c:v>0days 00:46:24.000000</c:v>
                </c:pt>
                <c:pt idx="2785">
                  <c:v>0days 00:46:25.000000</c:v>
                </c:pt>
                <c:pt idx="2786">
                  <c:v>0days 00:46:26.000000</c:v>
                </c:pt>
                <c:pt idx="2787">
                  <c:v>0days 00:46:27.000000</c:v>
                </c:pt>
                <c:pt idx="2788">
                  <c:v>0days 00:46:28.000000</c:v>
                </c:pt>
                <c:pt idx="2789">
                  <c:v>0days 00:46:29.000000</c:v>
                </c:pt>
                <c:pt idx="2790">
                  <c:v>0days 00:46:30.000000</c:v>
                </c:pt>
                <c:pt idx="2791">
                  <c:v>0days 00:46:31.000000</c:v>
                </c:pt>
                <c:pt idx="2792">
                  <c:v>0days 00:46:32.000000</c:v>
                </c:pt>
                <c:pt idx="2793">
                  <c:v>0days 00:46:33.000000</c:v>
                </c:pt>
                <c:pt idx="2794">
                  <c:v>0days 00:46:34.000000</c:v>
                </c:pt>
                <c:pt idx="2795">
                  <c:v>0days 00:46:35.000000</c:v>
                </c:pt>
                <c:pt idx="2796">
                  <c:v>0days 00:46:36.000000</c:v>
                </c:pt>
                <c:pt idx="2797">
                  <c:v>0days 00:46:37.000000</c:v>
                </c:pt>
                <c:pt idx="2798">
                  <c:v>0days 00:46:38.000000</c:v>
                </c:pt>
                <c:pt idx="2799">
                  <c:v>0days 00:46:39.000000</c:v>
                </c:pt>
                <c:pt idx="2800">
                  <c:v>0days 00:46:40.000000</c:v>
                </c:pt>
                <c:pt idx="2801">
                  <c:v>0days 00:46:41.000000</c:v>
                </c:pt>
                <c:pt idx="2802">
                  <c:v>0days 00:46:42.000000</c:v>
                </c:pt>
                <c:pt idx="2803">
                  <c:v>0days 00:46:43.000000</c:v>
                </c:pt>
                <c:pt idx="2804">
                  <c:v>0days 00:46:44.000000</c:v>
                </c:pt>
                <c:pt idx="2805">
                  <c:v>0days 00:46:45.000000</c:v>
                </c:pt>
                <c:pt idx="2806">
                  <c:v>0days 00:46:46.000000</c:v>
                </c:pt>
                <c:pt idx="2807">
                  <c:v>0days 00:46:47.000000</c:v>
                </c:pt>
                <c:pt idx="2808">
                  <c:v>0days 00:46:48.000000</c:v>
                </c:pt>
                <c:pt idx="2809">
                  <c:v>0days 00:46:49.000000</c:v>
                </c:pt>
                <c:pt idx="2810">
                  <c:v>0days 00:46:50.000000</c:v>
                </c:pt>
                <c:pt idx="2811">
                  <c:v>0days 00:46:51.000000</c:v>
                </c:pt>
                <c:pt idx="2812">
                  <c:v>0days 00:46:52.000000</c:v>
                </c:pt>
                <c:pt idx="2813">
                  <c:v>0days 00:46:53.000000</c:v>
                </c:pt>
                <c:pt idx="2814">
                  <c:v>0days 00:46:54.000000</c:v>
                </c:pt>
                <c:pt idx="2815">
                  <c:v>0days 00:46:55.000000</c:v>
                </c:pt>
                <c:pt idx="2816">
                  <c:v>0days 00:46:56.000000</c:v>
                </c:pt>
                <c:pt idx="2817">
                  <c:v>0days 00:46:57.000000</c:v>
                </c:pt>
                <c:pt idx="2818">
                  <c:v>0days 00:46:58.000000</c:v>
                </c:pt>
                <c:pt idx="2819">
                  <c:v>0days 00:46:59.000000</c:v>
                </c:pt>
                <c:pt idx="2820">
                  <c:v>0days 00:47:00.000000</c:v>
                </c:pt>
                <c:pt idx="2821">
                  <c:v>0days 00:47:01.000000</c:v>
                </c:pt>
                <c:pt idx="2822">
                  <c:v>0days 00:47:02.000000</c:v>
                </c:pt>
                <c:pt idx="2823">
                  <c:v>0days 00:47:03.000000</c:v>
                </c:pt>
                <c:pt idx="2824">
                  <c:v>0days 00:47:04.000000</c:v>
                </c:pt>
                <c:pt idx="2825">
                  <c:v>0days 00:47:05.000000</c:v>
                </c:pt>
                <c:pt idx="2826">
                  <c:v>0days 00:47:06.000000</c:v>
                </c:pt>
                <c:pt idx="2827">
                  <c:v>0days 00:47:07.000000</c:v>
                </c:pt>
                <c:pt idx="2828">
                  <c:v>0days 00:47:08.000000</c:v>
                </c:pt>
                <c:pt idx="2829">
                  <c:v>0days 00:47:09.000000</c:v>
                </c:pt>
                <c:pt idx="2830">
                  <c:v>0days 00:47:10.000000</c:v>
                </c:pt>
                <c:pt idx="2831">
                  <c:v>0days 00:47:11.000000</c:v>
                </c:pt>
                <c:pt idx="2832">
                  <c:v>0days 00:47:12.000000</c:v>
                </c:pt>
                <c:pt idx="2833">
                  <c:v>0days 00:47:13.000000</c:v>
                </c:pt>
                <c:pt idx="2834">
                  <c:v>0days 00:47:14.000000</c:v>
                </c:pt>
                <c:pt idx="2835">
                  <c:v>0days 00:47:15.000000</c:v>
                </c:pt>
                <c:pt idx="2836">
                  <c:v>0days 00:47:16.000000</c:v>
                </c:pt>
                <c:pt idx="2837">
                  <c:v>0days 00:47:17.000000</c:v>
                </c:pt>
                <c:pt idx="2838">
                  <c:v>0days 00:47:18.000000</c:v>
                </c:pt>
                <c:pt idx="2839">
                  <c:v>0days 00:47:19.000000</c:v>
                </c:pt>
                <c:pt idx="2840">
                  <c:v>0days 00:47:20.000000</c:v>
                </c:pt>
                <c:pt idx="2841">
                  <c:v>0days 00:47:21.000000</c:v>
                </c:pt>
                <c:pt idx="2842">
                  <c:v>0days 00:47:22.000000</c:v>
                </c:pt>
                <c:pt idx="2843">
                  <c:v>0days 00:47:23.000000</c:v>
                </c:pt>
                <c:pt idx="2844">
                  <c:v>0days 00:47:24.000000</c:v>
                </c:pt>
                <c:pt idx="2845">
                  <c:v>0days 00:47:25.000000</c:v>
                </c:pt>
                <c:pt idx="2846">
                  <c:v>0days 00:47:26.000000</c:v>
                </c:pt>
                <c:pt idx="2847">
                  <c:v>0days 00:47:27.000000</c:v>
                </c:pt>
                <c:pt idx="2848">
                  <c:v>0days 00:47:28.000000</c:v>
                </c:pt>
                <c:pt idx="2849">
                  <c:v>0days 00:47:29.000000</c:v>
                </c:pt>
                <c:pt idx="2850">
                  <c:v>0days 00:47:30.000000</c:v>
                </c:pt>
                <c:pt idx="2851">
                  <c:v>0days 00:47:31.000000</c:v>
                </c:pt>
                <c:pt idx="2852">
                  <c:v>0days 00:47:32.000000</c:v>
                </c:pt>
                <c:pt idx="2853">
                  <c:v>0days 00:47:33.000000</c:v>
                </c:pt>
                <c:pt idx="2854">
                  <c:v>0days 00:47:34.000000</c:v>
                </c:pt>
                <c:pt idx="2855">
                  <c:v>0days 00:47:35.000000</c:v>
                </c:pt>
                <c:pt idx="2856">
                  <c:v>0days 00:47:36.000000</c:v>
                </c:pt>
                <c:pt idx="2857">
                  <c:v>0days 00:47:37.000000</c:v>
                </c:pt>
                <c:pt idx="2858">
                  <c:v>0days 00:47:38.000000</c:v>
                </c:pt>
                <c:pt idx="2859">
                  <c:v>0days 00:47:39.000000</c:v>
                </c:pt>
                <c:pt idx="2860">
                  <c:v>0days 00:47:40.000000</c:v>
                </c:pt>
                <c:pt idx="2861">
                  <c:v>0days 00:47:41.000000</c:v>
                </c:pt>
                <c:pt idx="2862">
                  <c:v>0days 00:47:42.000000</c:v>
                </c:pt>
                <c:pt idx="2863">
                  <c:v>0days 00:47:43.000000</c:v>
                </c:pt>
                <c:pt idx="2864">
                  <c:v>0days 00:47:44.000000</c:v>
                </c:pt>
                <c:pt idx="2865">
                  <c:v>0days 00:47:45.000000</c:v>
                </c:pt>
                <c:pt idx="2866">
                  <c:v>0days 00:47:46.000000</c:v>
                </c:pt>
                <c:pt idx="2867">
                  <c:v>0days 00:47:47.000000</c:v>
                </c:pt>
                <c:pt idx="2868">
                  <c:v>0days 00:47:48.000000</c:v>
                </c:pt>
                <c:pt idx="2869">
                  <c:v>0days 00:47:49.000000</c:v>
                </c:pt>
                <c:pt idx="2870">
                  <c:v>0days 00:47:50.000000</c:v>
                </c:pt>
                <c:pt idx="2871">
                  <c:v>0days 00:47:51.000000</c:v>
                </c:pt>
                <c:pt idx="2872">
                  <c:v>0days 00:47:52.000000</c:v>
                </c:pt>
                <c:pt idx="2873">
                  <c:v>0days 00:47:53.000000</c:v>
                </c:pt>
                <c:pt idx="2874">
                  <c:v>0days 00:47:54.000000</c:v>
                </c:pt>
                <c:pt idx="2875">
                  <c:v>0days 00:47:55.000000</c:v>
                </c:pt>
                <c:pt idx="2876">
                  <c:v>0days 00:47:56.000000</c:v>
                </c:pt>
                <c:pt idx="2877">
                  <c:v>0days 00:47:57.000000</c:v>
                </c:pt>
                <c:pt idx="2878">
                  <c:v>0days 00:47:58.000000</c:v>
                </c:pt>
                <c:pt idx="2879">
                  <c:v>0days 00:47:59.000000</c:v>
                </c:pt>
                <c:pt idx="2880">
                  <c:v>0days 00:48:00.000000</c:v>
                </c:pt>
                <c:pt idx="2881">
                  <c:v>0days 00:48:01.000000</c:v>
                </c:pt>
                <c:pt idx="2882">
                  <c:v>0days 00:48:02.000000</c:v>
                </c:pt>
                <c:pt idx="2883">
                  <c:v>0days 00:48:03.000000</c:v>
                </c:pt>
                <c:pt idx="2884">
                  <c:v>0days 00:48:04.000000</c:v>
                </c:pt>
                <c:pt idx="2885">
                  <c:v>0days 00:48:05.000000</c:v>
                </c:pt>
                <c:pt idx="2886">
                  <c:v>0days 00:48:06.000000</c:v>
                </c:pt>
                <c:pt idx="2887">
                  <c:v>0days 00:48:07.000000</c:v>
                </c:pt>
                <c:pt idx="2888">
                  <c:v>0days 00:48:08.000000</c:v>
                </c:pt>
                <c:pt idx="2889">
                  <c:v>0days 00:48:09.000000</c:v>
                </c:pt>
                <c:pt idx="2890">
                  <c:v>0days 00:48:10.000000</c:v>
                </c:pt>
                <c:pt idx="2891">
                  <c:v>0days 00:48:11.000000</c:v>
                </c:pt>
                <c:pt idx="2892">
                  <c:v>0days 00:48:12.000000</c:v>
                </c:pt>
                <c:pt idx="2893">
                  <c:v>0days 00:48:13.000000</c:v>
                </c:pt>
                <c:pt idx="2894">
                  <c:v>0days 00:48:14.000000</c:v>
                </c:pt>
                <c:pt idx="2895">
                  <c:v>0days 00:48:15.000000</c:v>
                </c:pt>
                <c:pt idx="2896">
                  <c:v>0days 00:48:16.000000</c:v>
                </c:pt>
                <c:pt idx="2897">
                  <c:v>0days 00:48:17.000000</c:v>
                </c:pt>
                <c:pt idx="2898">
                  <c:v>0days 00:48:18.000000</c:v>
                </c:pt>
                <c:pt idx="2899">
                  <c:v>0days 00:48:19.000000</c:v>
                </c:pt>
                <c:pt idx="2900">
                  <c:v>0days 00:48:20.000000</c:v>
                </c:pt>
                <c:pt idx="2901">
                  <c:v>0days 00:48:21.000000</c:v>
                </c:pt>
                <c:pt idx="2902">
                  <c:v>0days 00:48:22.000000</c:v>
                </c:pt>
                <c:pt idx="2903">
                  <c:v>0days 00:48:23.000000</c:v>
                </c:pt>
                <c:pt idx="2904">
                  <c:v>0days 00:48:24.000000</c:v>
                </c:pt>
                <c:pt idx="2905">
                  <c:v>0days 00:48:25.000000</c:v>
                </c:pt>
                <c:pt idx="2906">
                  <c:v>0days 00:48:26.000000</c:v>
                </c:pt>
                <c:pt idx="2907">
                  <c:v>0days 00:48:27.000000</c:v>
                </c:pt>
                <c:pt idx="2908">
                  <c:v>0days 00:48:28.000000</c:v>
                </c:pt>
                <c:pt idx="2909">
                  <c:v>0days 00:48:29.000000</c:v>
                </c:pt>
                <c:pt idx="2910">
                  <c:v>0days 00:48:30.000000</c:v>
                </c:pt>
                <c:pt idx="2911">
                  <c:v>0days 00:48:31.000000</c:v>
                </c:pt>
                <c:pt idx="2912">
                  <c:v>0days 00:48:32.000000</c:v>
                </c:pt>
                <c:pt idx="2913">
                  <c:v>0days 00:48:33.000000</c:v>
                </c:pt>
                <c:pt idx="2914">
                  <c:v>0days 00:48:34.000000</c:v>
                </c:pt>
                <c:pt idx="2915">
                  <c:v>0days 00:48:35.000000</c:v>
                </c:pt>
                <c:pt idx="2916">
                  <c:v>0days 00:48:36.000000</c:v>
                </c:pt>
                <c:pt idx="2917">
                  <c:v>0days 00:48:37.000000</c:v>
                </c:pt>
                <c:pt idx="2918">
                  <c:v>0days 00:48:38.000000</c:v>
                </c:pt>
                <c:pt idx="2919">
                  <c:v>0days 00:48:39.000000</c:v>
                </c:pt>
                <c:pt idx="2920">
                  <c:v>0days 00:48:40.000000</c:v>
                </c:pt>
                <c:pt idx="2921">
                  <c:v>0days 00:48:41.000000</c:v>
                </c:pt>
                <c:pt idx="2922">
                  <c:v>0days 00:48:42.000000</c:v>
                </c:pt>
                <c:pt idx="2923">
                  <c:v>0days 00:48:43.000000</c:v>
                </c:pt>
                <c:pt idx="2924">
                  <c:v>0days 00:48:44.000000</c:v>
                </c:pt>
                <c:pt idx="2925">
                  <c:v>0days 00:48:45.000000</c:v>
                </c:pt>
                <c:pt idx="2926">
                  <c:v>0days 00:48:46.000000</c:v>
                </c:pt>
                <c:pt idx="2927">
                  <c:v>0days 00:48:47.000000</c:v>
                </c:pt>
                <c:pt idx="2928">
                  <c:v>0days 00:48:48.000000</c:v>
                </c:pt>
                <c:pt idx="2929">
                  <c:v>0days 00:48:49.000000</c:v>
                </c:pt>
                <c:pt idx="2930">
                  <c:v>0days 00:48:50.000000</c:v>
                </c:pt>
                <c:pt idx="2931">
                  <c:v>0days 00:48:51.000000</c:v>
                </c:pt>
                <c:pt idx="2932">
                  <c:v>0days 00:48:52.000000</c:v>
                </c:pt>
                <c:pt idx="2933">
                  <c:v>0days 00:48:53.000000</c:v>
                </c:pt>
                <c:pt idx="2934">
                  <c:v>0days 00:48:54.000000</c:v>
                </c:pt>
                <c:pt idx="2935">
                  <c:v>0days 00:48:55.000000</c:v>
                </c:pt>
                <c:pt idx="2936">
                  <c:v>0days 00:48:56.000000</c:v>
                </c:pt>
                <c:pt idx="2937">
                  <c:v>0days 00:48:57.000000</c:v>
                </c:pt>
                <c:pt idx="2938">
                  <c:v>0days 00:48:58.000000</c:v>
                </c:pt>
                <c:pt idx="2939">
                  <c:v>0days 00:48:59.000000</c:v>
                </c:pt>
                <c:pt idx="2940">
                  <c:v>0days 00:49:00.000000</c:v>
                </c:pt>
                <c:pt idx="2941">
                  <c:v>0days 00:49:01.000000</c:v>
                </c:pt>
                <c:pt idx="2942">
                  <c:v>0days 00:49:02.000000</c:v>
                </c:pt>
                <c:pt idx="2943">
                  <c:v>0days 00:49:03.000000</c:v>
                </c:pt>
                <c:pt idx="2944">
                  <c:v>0days 00:49:04.000000</c:v>
                </c:pt>
                <c:pt idx="2945">
                  <c:v>0days 00:49:05.000000</c:v>
                </c:pt>
                <c:pt idx="2946">
                  <c:v>0days 00:49:06.000000</c:v>
                </c:pt>
                <c:pt idx="2947">
                  <c:v>0days 00:49:07.000000</c:v>
                </c:pt>
                <c:pt idx="2948">
                  <c:v>0days 00:49:08.000000</c:v>
                </c:pt>
                <c:pt idx="2949">
                  <c:v>0days 00:49:09.000000</c:v>
                </c:pt>
                <c:pt idx="2950">
                  <c:v>0days 00:49:10.000000</c:v>
                </c:pt>
                <c:pt idx="2951">
                  <c:v>0days 00:49:11.000000</c:v>
                </c:pt>
                <c:pt idx="2952">
                  <c:v>0days 00:49:12.000000</c:v>
                </c:pt>
                <c:pt idx="2953">
                  <c:v>0days 00:49:13.000000</c:v>
                </c:pt>
                <c:pt idx="2954">
                  <c:v>0days 00:49:14.000000</c:v>
                </c:pt>
                <c:pt idx="2955">
                  <c:v>0days 00:49:15.000000</c:v>
                </c:pt>
                <c:pt idx="2956">
                  <c:v>0days 00:49:16.000000</c:v>
                </c:pt>
                <c:pt idx="2957">
                  <c:v>0days 00:49:17.000000</c:v>
                </c:pt>
                <c:pt idx="2958">
                  <c:v>0days 00:49:18.000000</c:v>
                </c:pt>
                <c:pt idx="2959">
                  <c:v>0days 00:49:19.000000</c:v>
                </c:pt>
                <c:pt idx="2960">
                  <c:v>0days 00:49:20.000000</c:v>
                </c:pt>
                <c:pt idx="2961">
                  <c:v>0days 00:49:21.000000</c:v>
                </c:pt>
                <c:pt idx="2962">
                  <c:v>0days 00:49:22.000000</c:v>
                </c:pt>
                <c:pt idx="2963">
                  <c:v>0days 00:49:23.000000</c:v>
                </c:pt>
                <c:pt idx="2964">
                  <c:v>0days 00:49:24.000000</c:v>
                </c:pt>
                <c:pt idx="2965">
                  <c:v>0days 00:49:25.000000</c:v>
                </c:pt>
                <c:pt idx="2966">
                  <c:v>0days 00:49:26.000000</c:v>
                </c:pt>
                <c:pt idx="2967">
                  <c:v>0days 00:49:27.000000</c:v>
                </c:pt>
                <c:pt idx="2968">
                  <c:v>0days 00:49:28.000000</c:v>
                </c:pt>
                <c:pt idx="2969">
                  <c:v>0days 00:49:29.000000</c:v>
                </c:pt>
                <c:pt idx="2970">
                  <c:v>0days 00:49:30.000000</c:v>
                </c:pt>
                <c:pt idx="2971">
                  <c:v>0days 00:49:31.000000</c:v>
                </c:pt>
                <c:pt idx="2972">
                  <c:v>0days 00:49:32.000000</c:v>
                </c:pt>
                <c:pt idx="2973">
                  <c:v>0days 00:49:33.000000</c:v>
                </c:pt>
                <c:pt idx="2974">
                  <c:v>0days 00:49:34.000000</c:v>
                </c:pt>
                <c:pt idx="2975">
                  <c:v>0days 00:49:35.000000</c:v>
                </c:pt>
                <c:pt idx="2976">
                  <c:v>0days 00:49:36.000000</c:v>
                </c:pt>
                <c:pt idx="2977">
                  <c:v>0days 00:49:37.000000</c:v>
                </c:pt>
                <c:pt idx="2978">
                  <c:v>0days 00:49:38.000000</c:v>
                </c:pt>
                <c:pt idx="2979">
                  <c:v>0days 00:49:39.000000</c:v>
                </c:pt>
                <c:pt idx="2980">
                  <c:v>0days 00:49:40.000000</c:v>
                </c:pt>
                <c:pt idx="2981">
                  <c:v>0days 00:49:41.000000</c:v>
                </c:pt>
                <c:pt idx="2982">
                  <c:v>0days 00:49:42.000000</c:v>
                </c:pt>
                <c:pt idx="2983">
                  <c:v>0days 00:49:43.000000</c:v>
                </c:pt>
                <c:pt idx="2984">
                  <c:v>0days 00:49:44.000000</c:v>
                </c:pt>
                <c:pt idx="2985">
                  <c:v>0days 00:49:45.000000</c:v>
                </c:pt>
                <c:pt idx="2986">
                  <c:v>0days 00:49:46.000000</c:v>
                </c:pt>
                <c:pt idx="2987">
                  <c:v>0days 00:49:47.000000</c:v>
                </c:pt>
                <c:pt idx="2988">
                  <c:v>0days 00:49:48.000000</c:v>
                </c:pt>
                <c:pt idx="2989">
                  <c:v>0days 00:49:49.000000</c:v>
                </c:pt>
                <c:pt idx="2990">
                  <c:v>0days 00:49:50.000000</c:v>
                </c:pt>
                <c:pt idx="2991">
                  <c:v>0days 00:49:51.000000</c:v>
                </c:pt>
                <c:pt idx="2992">
                  <c:v>0days 00:49:52.000000</c:v>
                </c:pt>
                <c:pt idx="2993">
                  <c:v>0days 00:49:53.000000</c:v>
                </c:pt>
                <c:pt idx="2994">
                  <c:v>0days 00:49:54.000000</c:v>
                </c:pt>
                <c:pt idx="2995">
                  <c:v>0days 00:49:55.000000</c:v>
                </c:pt>
                <c:pt idx="2996">
                  <c:v>0days 00:49:56.000000</c:v>
                </c:pt>
                <c:pt idx="2997">
                  <c:v>0days 00:49:57.000000</c:v>
                </c:pt>
                <c:pt idx="2998">
                  <c:v>0days 00:49:58.000000</c:v>
                </c:pt>
                <c:pt idx="2999">
                  <c:v>0days 00:49:59.000000</c:v>
                </c:pt>
                <c:pt idx="3000">
                  <c:v>0days 00:50:00.000000</c:v>
                </c:pt>
                <c:pt idx="3001">
                  <c:v>0days 00:50:01.000000</c:v>
                </c:pt>
                <c:pt idx="3002">
                  <c:v>0days 00:50:02.000000</c:v>
                </c:pt>
                <c:pt idx="3003">
                  <c:v>0days 00:50:03.000000</c:v>
                </c:pt>
                <c:pt idx="3004">
                  <c:v>0days 00:50:04.000000</c:v>
                </c:pt>
                <c:pt idx="3005">
                  <c:v>0days 00:50:05.000000</c:v>
                </c:pt>
                <c:pt idx="3006">
                  <c:v>0days 00:50:06.000000</c:v>
                </c:pt>
                <c:pt idx="3007">
                  <c:v>0days 00:50:07.000000</c:v>
                </c:pt>
                <c:pt idx="3008">
                  <c:v>0days 00:50:08.000000</c:v>
                </c:pt>
                <c:pt idx="3009">
                  <c:v>0days 00:50:09.000000</c:v>
                </c:pt>
                <c:pt idx="3010">
                  <c:v>0days 00:50:10.000000</c:v>
                </c:pt>
                <c:pt idx="3011">
                  <c:v>0days 00:50:11.000000</c:v>
                </c:pt>
                <c:pt idx="3012">
                  <c:v>0days 00:50:12.000000</c:v>
                </c:pt>
                <c:pt idx="3013">
                  <c:v>0days 00:50:13.000000</c:v>
                </c:pt>
                <c:pt idx="3014">
                  <c:v>0days 00:50:14.000000</c:v>
                </c:pt>
                <c:pt idx="3015">
                  <c:v>0days 00:50:15.000000</c:v>
                </c:pt>
                <c:pt idx="3016">
                  <c:v>0days 00:50:16.000000</c:v>
                </c:pt>
                <c:pt idx="3017">
                  <c:v>0days 00:50:17.000000</c:v>
                </c:pt>
                <c:pt idx="3018">
                  <c:v>0days 00:50:18.000000</c:v>
                </c:pt>
                <c:pt idx="3019">
                  <c:v>0days 00:50:19.000000</c:v>
                </c:pt>
                <c:pt idx="3020">
                  <c:v>0days 00:50:20.000000</c:v>
                </c:pt>
                <c:pt idx="3021">
                  <c:v>0days 00:50:21.000000</c:v>
                </c:pt>
                <c:pt idx="3022">
                  <c:v>0days 00:50:22.000000</c:v>
                </c:pt>
                <c:pt idx="3023">
                  <c:v>0days 00:50:23.000000</c:v>
                </c:pt>
                <c:pt idx="3024">
                  <c:v>0days 00:50:24.000000</c:v>
                </c:pt>
                <c:pt idx="3025">
                  <c:v>0days 00:50:25.000000</c:v>
                </c:pt>
                <c:pt idx="3026">
                  <c:v>0days 00:50:26.000000</c:v>
                </c:pt>
                <c:pt idx="3027">
                  <c:v>0days 00:50:27.000000</c:v>
                </c:pt>
                <c:pt idx="3028">
                  <c:v>0days 00:50:28.000000</c:v>
                </c:pt>
                <c:pt idx="3029">
                  <c:v>0days 00:50:29.000000</c:v>
                </c:pt>
                <c:pt idx="3030">
                  <c:v>0days 00:50:30.000000</c:v>
                </c:pt>
                <c:pt idx="3031">
                  <c:v>0days 00:50:31.000000</c:v>
                </c:pt>
                <c:pt idx="3032">
                  <c:v>0days 00:50:32.000000</c:v>
                </c:pt>
                <c:pt idx="3033">
                  <c:v>0days 00:50:33.000000</c:v>
                </c:pt>
                <c:pt idx="3034">
                  <c:v>0days 00:50:34.000000</c:v>
                </c:pt>
                <c:pt idx="3035">
                  <c:v>0days 00:50:35.000000</c:v>
                </c:pt>
                <c:pt idx="3036">
                  <c:v>0days 00:50:36.000000</c:v>
                </c:pt>
                <c:pt idx="3037">
                  <c:v>0days 00:50:37.000000</c:v>
                </c:pt>
                <c:pt idx="3038">
                  <c:v>0days 00:50:38.000000</c:v>
                </c:pt>
                <c:pt idx="3039">
                  <c:v>0days 00:50:39.000000</c:v>
                </c:pt>
                <c:pt idx="3040">
                  <c:v>0days 00:50:40.000000</c:v>
                </c:pt>
                <c:pt idx="3041">
                  <c:v>0days 00:50:41.000000</c:v>
                </c:pt>
                <c:pt idx="3042">
                  <c:v>0days 00:50:42.000000</c:v>
                </c:pt>
                <c:pt idx="3043">
                  <c:v>0days 00:50:43.000000</c:v>
                </c:pt>
                <c:pt idx="3044">
                  <c:v>0days 00:50:44.000000</c:v>
                </c:pt>
                <c:pt idx="3045">
                  <c:v>0days 00:50:45.000000</c:v>
                </c:pt>
                <c:pt idx="3046">
                  <c:v>0days 00:50:46.000000</c:v>
                </c:pt>
                <c:pt idx="3047">
                  <c:v>0days 00:50:47.000000</c:v>
                </c:pt>
                <c:pt idx="3048">
                  <c:v>0days 00:50:48.000000</c:v>
                </c:pt>
                <c:pt idx="3049">
                  <c:v>0days 00:50:49.000000</c:v>
                </c:pt>
                <c:pt idx="3050">
                  <c:v>0days 00:50:50.000000</c:v>
                </c:pt>
                <c:pt idx="3051">
                  <c:v>0days 00:50:51.000000</c:v>
                </c:pt>
                <c:pt idx="3052">
                  <c:v>0days 00:50:52.000000</c:v>
                </c:pt>
                <c:pt idx="3053">
                  <c:v>0days 00:50:53.000000</c:v>
                </c:pt>
                <c:pt idx="3054">
                  <c:v>0days 00:50:54.000000</c:v>
                </c:pt>
                <c:pt idx="3055">
                  <c:v>0days 00:50:55.000000</c:v>
                </c:pt>
                <c:pt idx="3056">
                  <c:v>0days 00:50:56.000000</c:v>
                </c:pt>
                <c:pt idx="3057">
                  <c:v>0days 00:50:57.000000</c:v>
                </c:pt>
                <c:pt idx="3058">
                  <c:v>0days 00:50:58.000000</c:v>
                </c:pt>
                <c:pt idx="3059">
                  <c:v>0days 00:50:59.000000</c:v>
                </c:pt>
                <c:pt idx="3060">
                  <c:v>0days 00:51:00.000000</c:v>
                </c:pt>
                <c:pt idx="3061">
                  <c:v>0days 00:51:01.000000</c:v>
                </c:pt>
                <c:pt idx="3062">
                  <c:v>0days 00:51:02.000000</c:v>
                </c:pt>
                <c:pt idx="3063">
                  <c:v>0days 00:51:03.000000</c:v>
                </c:pt>
                <c:pt idx="3064">
                  <c:v>0days 00:51:04.000000</c:v>
                </c:pt>
                <c:pt idx="3065">
                  <c:v>0days 00:51:05.000000</c:v>
                </c:pt>
                <c:pt idx="3066">
                  <c:v>0days 00:51:06.000000</c:v>
                </c:pt>
                <c:pt idx="3067">
                  <c:v>0days 00:51:07.000000</c:v>
                </c:pt>
                <c:pt idx="3068">
                  <c:v>0days 00:51:08.000000</c:v>
                </c:pt>
                <c:pt idx="3069">
                  <c:v>0days 00:51:09.000000</c:v>
                </c:pt>
                <c:pt idx="3070">
                  <c:v>0days 00:51:10.000000</c:v>
                </c:pt>
                <c:pt idx="3071">
                  <c:v>0days 00:51:11.000000</c:v>
                </c:pt>
                <c:pt idx="3072">
                  <c:v>0days 00:51:12.000000</c:v>
                </c:pt>
                <c:pt idx="3073">
                  <c:v>0days 00:51:13.000000</c:v>
                </c:pt>
                <c:pt idx="3074">
                  <c:v>0days 00:51:14.000000</c:v>
                </c:pt>
                <c:pt idx="3075">
                  <c:v>0days 00:51:15.000000</c:v>
                </c:pt>
                <c:pt idx="3076">
                  <c:v>0days 00:51:16.000000</c:v>
                </c:pt>
                <c:pt idx="3077">
                  <c:v>0days 00:51:17.000000</c:v>
                </c:pt>
                <c:pt idx="3078">
                  <c:v>0days 00:51:18.000000</c:v>
                </c:pt>
                <c:pt idx="3079">
                  <c:v>0days 00:51:19.000000</c:v>
                </c:pt>
                <c:pt idx="3080">
                  <c:v>0days 00:51:20.000000</c:v>
                </c:pt>
                <c:pt idx="3081">
                  <c:v>0days 00:51:21.000000</c:v>
                </c:pt>
                <c:pt idx="3082">
                  <c:v>0days 00:51:22.000000</c:v>
                </c:pt>
                <c:pt idx="3083">
                  <c:v>0days 00:51:23.000000</c:v>
                </c:pt>
                <c:pt idx="3084">
                  <c:v>0days 00:51:24.000000</c:v>
                </c:pt>
                <c:pt idx="3085">
                  <c:v>0days 00:51:25.000000</c:v>
                </c:pt>
                <c:pt idx="3086">
                  <c:v>0days 00:51:26.000000</c:v>
                </c:pt>
                <c:pt idx="3087">
                  <c:v>0days 00:51:27.000000</c:v>
                </c:pt>
                <c:pt idx="3088">
                  <c:v>0days 00:51:28.000000</c:v>
                </c:pt>
                <c:pt idx="3089">
                  <c:v>0days 00:51:29.000000</c:v>
                </c:pt>
                <c:pt idx="3090">
                  <c:v>0days 00:51:30.000000</c:v>
                </c:pt>
                <c:pt idx="3091">
                  <c:v>0days 00:51:31.000000</c:v>
                </c:pt>
                <c:pt idx="3092">
                  <c:v>0days 00:51:32.000000</c:v>
                </c:pt>
                <c:pt idx="3093">
                  <c:v>0days 00:51:33.000000</c:v>
                </c:pt>
                <c:pt idx="3094">
                  <c:v>0days 00:51:34.000000</c:v>
                </c:pt>
                <c:pt idx="3095">
                  <c:v>0days 00:51:35.000000</c:v>
                </c:pt>
                <c:pt idx="3096">
                  <c:v>0days 00:51:36.000000</c:v>
                </c:pt>
                <c:pt idx="3097">
                  <c:v>0days 00:51:37.000000</c:v>
                </c:pt>
                <c:pt idx="3098">
                  <c:v>0days 00:51:38.000000</c:v>
                </c:pt>
                <c:pt idx="3099">
                  <c:v>0days 00:51:39.000000</c:v>
                </c:pt>
                <c:pt idx="3100">
                  <c:v>0days 00:51:40.000000</c:v>
                </c:pt>
                <c:pt idx="3101">
                  <c:v>0days 00:51:41.000000</c:v>
                </c:pt>
                <c:pt idx="3102">
                  <c:v>0days 00:51:42.000000</c:v>
                </c:pt>
                <c:pt idx="3103">
                  <c:v>0days 00:51:43.000000</c:v>
                </c:pt>
                <c:pt idx="3104">
                  <c:v>0days 00:51:44.000000</c:v>
                </c:pt>
                <c:pt idx="3105">
                  <c:v>0days 00:51:45.000000</c:v>
                </c:pt>
                <c:pt idx="3106">
                  <c:v>0days 00:51:46.000000</c:v>
                </c:pt>
                <c:pt idx="3107">
                  <c:v>0days 00:51:47.000000</c:v>
                </c:pt>
                <c:pt idx="3108">
                  <c:v>0days 00:51:48.000000</c:v>
                </c:pt>
                <c:pt idx="3109">
                  <c:v>0days 00:51:49.000000</c:v>
                </c:pt>
                <c:pt idx="3110">
                  <c:v>0days 00:51:50.000000</c:v>
                </c:pt>
                <c:pt idx="3111">
                  <c:v>0days 00:51:51.000000</c:v>
                </c:pt>
                <c:pt idx="3112">
                  <c:v>0days 00:51:52.000000</c:v>
                </c:pt>
                <c:pt idx="3113">
                  <c:v>0days 00:51:53.000000</c:v>
                </c:pt>
                <c:pt idx="3114">
                  <c:v>0days 00:51:54.000000</c:v>
                </c:pt>
                <c:pt idx="3115">
                  <c:v>0days 00:51:55.000000</c:v>
                </c:pt>
                <c:pt idx="3116">
                  <c:v>0days 00:51:56.000000</c:v>
                </c:pt>
                <c:pt idx="3117">
                  <c:v>0days 00:51:57.000000</c:v>
                </c:pt>
                <c:pt idx="3118">
                  <c:v>0days 00:51:58.000000</c:v>
                </c:pt>
                <c:pt idx="3119">
                  <c:v>0days 00:51:59.000000</c:v>
                </c:pt>
                <c:pt idx="3120">
                  <c:v>0days 00:52:00.000000</c:v>
                </c:pt>
                <c:pt idx="3121">
                  <c:v>0days 00:52:01.000000</c:v>
                </c:pt>
                <c:pt idx="3122">
                  <c:v>0days 00:52:02.000000</c:v>
                </c:pt>
                <c:pt idx="3123">
                  <c:v>0days 00:52:03.000000</c:v>
                </c:pt>
                <c:pt idx="3124">
                  <c:v>0days 00:52:04.000000</c:v>
                </c:pt>
                <c:pt idx="3125">
                  <c:v>0days 00:52:05.000000</c:v>
                </c:pt>
                <c:pt idx="3126">
                  <c:v>0days 00:52:06.000000</c:v>
                </c:pt>
                <c:pt idx="3127">
                  <c:v>0days 00:52:07.000000</c:v>
                </c:pt>
                <c:pt idx="3128">
                  <c:v>0days 00:52:08.000000</c:v>
                </c:pt>
                <c:pt idx="3129">
                  <c:v>0days 00:52:09.000000</c:v>
                </c:pt>
                <c:pt idx="3130">
                  <c:v>0days 00:52:10.000000</c:v>
                </c:pt>
                <c:pt idx="3131">
                  <c:v>0days 00:52:11.000000</c:v>
                </c:pt>
                <c:pt idx="3132">
                  <c:v>0days 00:52:12.000000</c:v>
                </c:pt>
                <c:pt idx="3133">
                  <c:v>0days 00:52:13.000000</c:v>
                </c:pt>
                <c:pt idx="3134">
                  <c:v>0days 00:52:14.000000</c:v>
                </c:pt>
                <c:pt idx="3135">
                  <c:v>0days 00:52:15.000000</c:v>
                </c:pt>
                <c:pt idx="3136">
                  <c:v>0days 00:52:16.000000</c:v>
                </c:pt>
                <c:pt idx="3137">
                  <c:v>0days 00:52:17.000000</c:v>
                </c:pt>
                <c:pt idx="3138">
                  <c:v>0days 00:52:18.000000</c:v>
                </c:pt>
                <c:pt idx="3139">
                  <c:v>0days 00:52:19.000000</c:v>
                </c:pt>
                <c:pt idx="3140">
                  <c:v>0days 00:52:20.000000</c:v>
                </c:pt>
                <c:pt idx="3141">
                  <c:v>0days 00:52:21.000000</c:v>
                </c:pt>
                <c:pt idx="3142">
                  <c:v>0days 00:52:22.000000</c:v>
                </c:pt>
                <c:pt idx="3143">
                  <c:v>0days 00:52:23.000000</c:v>
                </c:pt>
                <c:pt idx="3144">
                  <c:v>0days 00:52:24.000000</c:v>
                </c:pt>
                <c:pt idx="3145">
                  <c:v>0days 00:52:25.000000</c:v>
                </c:pt>
                <c:pt idx="3146">
                  <c:v>0days 00:52:26.000000</c:v>
                </c:pt>
                <c:pt idx="3147">
                  <c:v>0days 00:52:27.000000</c:v>
                </c:pt>
                <c:pt idx="3148">
                  <c:v>0days 00:52:28.000000</c:v>
                </c:pt>
                <c:pt idx="3149">
                  <c:v>0days 00:52:29.000000</c:v>
                </c:pt>
                <c:pt idx="3150">
                  <c:v>0days 00:52:30.000000</c:v>
                </c:pt>
                <c:pt idx="3151">
                  <c:v>0days 00:52:31.000000</c:v>
                </c:pt>
                <c:pt idx="3152">
                  <c:v>0days 00:52:32.000000</c:v>
                </c:pt>
                <c:pt idx="3153">
                  <c:v>0days 00:52:33.000000</c:v>
                </c:pt>
                <c:pt idx="3154">
                  <c:v>0days 00:52:34.000000</c:v>
                </c:pt>
                <c:pt idx="3155">
                  <c:v>0days 00:52:35.000000</c:v>
                </c:pt>
                <c:pt idx="3156">
                  <c:v>0days 00:52:36.000000</c:v>
                </c:pt>
                <c:pt idx="3157">
                  <c:v>0days 00:52:37.000000</c:v>
                </c:pt>
                <c:pt idx="3158">
                  <c:v>0days 00:52:38.000000</c:v>
                </c:pt>
                <c:pt idx="3159">
                  <c:v>0days 00:52:39.000000</c:v>
                </c:pt>
                <c:pt idx="3160">
                  <c:v>0days 00:52:40.000000</c:v>
                </c:pt>
                <c:pt idx="3161">
                  <c:v>0days 00:52:41.000000</c:v>
                </c:pt>
                <c:pt idx="3162">
                  <c:v>0days 00:52:42.000000</c:v>
                </c:pt>
                <c:pt idx="3163">
                  <c:v>0days 00:52:43.000000</c:v>
                </c:pt>
                <c:pt idx="3164">
                  <c:v>0days 00:52:44.000000</c:v>
                </c:pt>
                <c:pt idx="3165">
                  <c:v>0days 00:52:45.000000</c:v>
                </c:pt>
                <c:pt idx="3166">
                  <c:v>0days 00:52:46.000000</c:v>
                </c:pt>
                <c:pt idx="3167">
                  <c:v>0days 00:52:47.000000</c:v>
                </c:pt>
                <c:pt idx="3168">
                  <c:v>0days 00:52:48.000000</c:v>
                </c:pt>
                <c:pt idx="3169">
                  <c:v>0days 00:52:49.000000</c:v>
                </c:pt>
                <c:pt idx="3170">
                  <c:v>0days 00:52:50.000000</c:v>
                </c:pt>
                <c:pt idx="3171">
                  <c:v>0days 00:52:51.000000</c:v>
                </c:pt>
                <c:pt idx="3172">
                  <c:v>0days 00:52:52.000000</c:v>
                </c:pt>
                <c:pt idx="3173">
                  <c:v>0days 00:52:53.000000</c:v>
                </c:pt>
                <c:pt idx="3174">
                  <c:v>0days 00:52:54.000000</c:v>
                </c:pt>
                <c:pt idx="3175">
                  <c:v>0days 00:52:55.000000</c:v>
                </c:pt>
                <c:pt idx="3176">
                  <c:v>0days 00:52:56.000000</c:v>
                </c:pt>
                <c:pt idx="3177">
                  <c:v>0days 00:52:57.000000</c:v>
                </c:pt>
                <c:pt idx="3178">
                  <c:v>0days 00:52:58.000000</c:v>
                </c:pt>
                <c:pt idx="3179">
                  <c:v>0days 00:52:59.000000</c:v>
                </c:pt>
                <c:pt idx="3180">
                  <c:v>0days 00:53:00.000000</c:v>
                </c:pt>
                <c:pt idx="3181">
                  <c:v>0days 00:53:01.000000</c:v>
                </c:pt>
                <c:pt idx="3182">
                  <c:v>0days 00:53:02.000000</c:v>
                </c:pt>
                <c:pt idx="3183">
                  <c:v>0days 00:53:03.000000</c:v>
                </c:pt>
                <c:pt idx="3184">
                  <c:v>0days 00:53:04.000000</c:v>
                </c:pt>
                <c:pt idx="3185">
                  <c:v>0days 00:53:05.000000</c:v>
                </c:pt>
                <c:pt idx="3186">
                  <c:v>0days 00:53:06.000000</c:v>
                </c:pt>
                <c:pt idx="3187">
                  <c:v>0days 00:53:07.000000</c:v>
                </c:pt>
                <c:pt idx="3188">
                  <c:v>0days 00:53:08.000000</c:v>
                </c:pt>
                <c:pt idx="3189">
                  <c:v>0days 00:53:09.000000</c:v>
                </c:pt>
                <c:pt idx="3190">
                  <c:v>0days 00:53:10.000000</c:v>
                </c:pt>
                <c:pt idx="3191">
                  <c:v>0days 00:53:11.000000</c:v>
                </c:pt>
                <c:pt idx="3192">
                  <c:v>0days 00:53:12.000000</c:v>
                </c:pt>
                <c:pt idx="3193">
                  <c:v>0days 00:53:13.000000</c:v>
                </c:pt>
                <c:pt idx="3194">
                  <c:v>0days 00:53:14.000000</c:v>
                </c:pt>
                <c:pt idx="3195">
                  <c:v>0days 00:53:15.000000</c:v>
                </c:pt>
                <c:pt idx="3196">
                  <c:v>0days 00:53:16.000000</c:v>
                </c:pt>
                <c:pt idx="3197">
                  <c:v>0days 00:53:17.000000</c:v>
                </c:pt>
                <c:pt idx="3198">
                  <c:v>0days 00:53:18.000000</c:v>
                </c:pt>
                <c:pt idx="3199">
                  <c:v>0days 00:53:19.000000</c:v>
                </c:pt>
                <c:pt idx="3200">
                  <c:v>0days 00:53:20.000000</c:v>
                </c:pt>
                <c:pt idx="3201">
                  <c:v>0days 00:53:21.000000</c:v>
                </c:pt>
                <c:pt idx="3202">
                  <c:v>0days 00:53:22.000000</c:v>
                </c:pt>
                <c:pt idx="3203">
                  <c:v>0days 00:53:23.000000</c:v>
                </c:pt>
                <c:pt idx="3204">
                  <c:v>0days 00:53:24.000000</c:v>
                </c:pt>
                <c:pt idx="3205">
                  <c:v>0days 00:53:25.000000</c:v>
                </c:pt>
                <c:pt idx="3206">
                  <c:v>0days 00:53:26.000000</c:v>
                </c:pt>
                <c:pt idx="3207">
                  <c:v>0days 00:53:27.000000</c:v>
                </c:pt>
                <c:pt idx="3208">
                  <c:v>0days 00:53:28.000000</c:v>
                </c:pt>
                <c:pt idx="3209">
                  <c:v>0days 00:53:29.000000</c:v>
                </c:pt>
                <c:pt idx="3210">
                  <c:v>0days 00:53:30.000000</c:v>
                </c:pt>
                <c:pt idx="3211">
                  <c:v>0days 00:53:31.000000</c:v>
                </c:pt>
                <c:pt idx="3212">
                  <c:v>0days 00:53:32.000000</c:v>
                </c:pt>
                <c:pt idx="3213">
                  <c:v>0days 00:53:33.000000</c:v>
                </c:pt>
                <c:pt idx="3214">
                  <c:v>0days 00:53:34.000000</c:v>
                </c:pt>
                <c:pt idx="3215">
                  <c:v>0days 00:53:35.000000</c:v>
                </c:pt>
                <c:pt idx="3216">
                  <c:v>0days 00:53:36.000000</c:v>
                </c:pt>
                <c:pt idx="3217">
                  <c:v>0days 00:53:37.000000</c:v>
                </c:pt>
                <c:pt idx="3218">
                  <c:v>0days 00:53:38.000000</c:v>
                </c:pt>
                <c:pt idx="3219">
                  <c:v>0days 00:53:39.000000</c:v>
                </c:pt>
                <c:pt idx="3220">
                  <c:v>0days 00:53:40.000000</c:v>
                </c:pt>
                <c:pt idx="3221">
                  <c:v>0days 00:53:41.000000</c:v>
                </c:pt>
                <c:pt idx="3222">
                  <c:v>0days 00:53:42.000000</c:v>
                </c:pt>
                <c:pt idx="3223">
                  <c:v>0days 00:53:43.000000</c:v>
                </c:pt>
                <c:pt idx="3224">
                  <c:v>0days 00:53:44.000000</c:v>
                </c:pt>
                <c:pt idx="3225">
                  <c:v>0days 00:53:45.000000</c:v>
                </c:pt>
                <c:pt idx="3226">
                  <c:v>0days 00:53:46.000000</c:v>
                </c:pt>
                <c:pt idx="3227">
                  <c:v>0days 00:53:47.000000</c:v>
                </c:pt>
                <c:pt idx="3228">
                  <c:v>0days 00:53:48.000000</c:v>
                </c:pt>
                <c:pt idx="3229">
                  <c:v>0days 00:53:49.000000</c:v>
                </c:pt>
                <c:pt idx="3230">
                  <c:v>0days 00:53:50.000000</c:v>
                </c:pt>
                <c:pt idx="3231">
                  <c:v>0days 00:53:51.000000</c:v>
                </c:pt>
                <c:pt idx="3232">
                  <c:v>0days 00:53:52.000000</c:v>
                </c:pt>
                <c:pt idx="3233">
                  <c:v>0days 00:53:53.000000</c:v>
                </c:pt>
                <c:pt idx="3234">
                  <c:v>0days 00:53:54.000000</c:v>
                </c:pt>
                <c:pt idx="3235">
                  <c:v>0days 00:53:55.000000</c:v>
                </c:pt>
                <c:pt idx="3236">
                  <c:v>0days 00:53:56.000000</c:v>
                </c:pt>
                <c:pt idx="3237">
                  <c:v>0days 00:53:57.000000</c:v>
                </c:pt>
                <c:pt idx="3238">
                  <c:v>0days 00:53:58.000000</c:v>
                </c:pt>
                <c:pt idx="3239">
                  <c:v>0days 00:53:59.000000</c:v>
                </c:pt>
                <c:pt idx="3240">
                  <c:v>0days 00:54:00.000000</c:v>
                </c:pt>
                <c:pt idx="3241">
                  <c:v>0days 00:54:01.000000</c:v>
                </c:pt>
                <c:pt idx="3242">
                  <c:v>0days 00:54:02.000000</c:v>
                </c:pt>
                <c:pt idx="3243">
                  <c:v>0days 00:54:03.000000</c:v>
                </c:pt>
                <c:pt idx="3244">
                  <c:v>0days 00:54:04.000000</c:v>
                </c:pt>
                <c:pt idx="3245">
                  <c:v>0days 00:54:05.000000</c:v>
                </c:pt>
                <c:pt idx="3246">
                  <c:v>0days 00:54:06.000000</c:v>
                </c:pt>
                <c:pt idx="3247">
                  <c:v>0days 00:54:07.000000</c:v>
                </c:pt>
                <c:pt idx="3248">
                  <c:v>0days 00:54:08.000000</c:v>
                </c:pt>
                <c:pt idx="3249">
                  <c:v>0days 00:54:09.000000</c:v>
                </c:pt>
                <c:pt idx="3250">
                  <c:v>0days 00:54:10.000000</c:v>
                </c:pt>
                <c:pt idx="3251">
                  <c:v>0days 00:54:11.000000</c:v>
                </c:pt>
                <c:pt idx="3252">
                  <c:v>0days 00:54:12.000000</c:v>
                </c:pt>
                <c:pt idx="3253">
                  <c:v>0days 00:54:13.000000</c:v>
                </c:pt>
                <c:pt idx="3254">
                  <c:v>0days 00:54:14.000000</c:v>
                </c:pt>
                <c:pt idx="3255">
                  <c:v>0days 00:54:15.000000</c:v>
                </c:pt>
                <c:pt idx="3256">
                  <c:v>0days 00:54:16.000000</c:v>
                </c:pt>
                <c:pt idx="3257">
                  <c:v>0days 00:54:17.000000</c:v>
                </c:pt>
                <c:pt idx="3258">
                  <c:v>0days 00:54:18.000000</c:v>
                </c:pt>
                <c:pt idx="3259">
                  <c:v>0days 00:54:19.000000</c:v>
                </c:pt>
                <c:pt idx="3260">
                  <c:v>0days 00:54:20.000000</c:v>
                </c:pt>
                <c:pt idx="3261">
                  <c:v>0days 00:54:21.000000</c:v>
                </c:pt>
                <c:pt idx="3262">
                  <c:v>0days 00:54:22.000000</c:v>
                </c:pt>
                <c:pt idx="3263">
                  <c:v>0days 00:54:23.000000</c:v>
                </c:pt>
                <c:pt idx="3264">
                  <c:v>0days 00:54:24.000000</c:v>
                </c:pt>
                <c:pt idx="3265">
                  <c:v>0days 00:54:25.000000</c:v>
                </c:pt>
                <c:pt idx="3266">
                  <c:v>0days 00:54:26.000000</c:v>
                </c:pt>
                <c:pt idx="3267">
                  <c:v>0days 00:54:27.000000</c:v>
                </c:pt>
                <c:pt idx="3268">
                  <c:v>0days 00:54:28.000000</c:v>
                </c:pt>
                <c:pt idx="3269">
                  <c:v>0days 00:54:29.000000</c:v>
                </c:pt>
                <c:pt idx="3270">
                  <c:v>0days 00:54:30.000000</c:v>
                </c:pt>
                <c:pt idx="3271">
                  <c:v>0days 00:54:31.000000</c:v>
                </c:pt>
                <c:pt idx="3272">
                  <c:v>0days 00:54:32.000000</c:v>
                </c:pt>
                <c:pt idx="3273">
                  <c:v>0days 00:54:33.000000</c:v>
                </c:pt>
                <c:pt idx="3274">
                  <c:v>0days 00:54:34.000000</c:v>
                </c:pt>
                <c:pt idx="3275">
                  <c:v>0days 00:54:35.000000</c:v>
                </c:pt>
                <c:pt idx="3276">
                  <c:v>0days 00:54:36.000000</c:v>
                </c:pt>
                <c:pt idx="3277">
                  <c:v>0days 00:54:37.000000</c:v>
                </c:pt>
                <c:pt idx="3278">
                  <c:v>0days 00:54:38.000000</c:v>
                </c:pt>
                <c:pt idx="3279">
                  <c:v>0days 00:54:39.000000</c:v>
                </c:pt>
                <c:pt idx="3280">
                  <c:v>0days 00:54:40.000000</c:v>
                </c:pt>
                <c:pt idx="3281">
                  <c:v>0days 00:54:41.000000</c:v>
                </c:pt>
                <c:pt idx="3282">
                  <c:v>0days 00:54:42.000000</c:v>
                </c:pt>
                <c:pt idx="3283">
                  <c:v>0days 00:54:43.000000</c:v>
                </c:pt>
                <c:pt idx="3284">
                  <c:v>0days 00:54:44.000000</c:v>
                </c:pt>
                <c:pt idx="3285">
                  <c:v>0days 00:54:45.000000</c:v>
                </c:pt>
                <c:pt idx="3286">
                  <c:v>0days 00:54:46.000000</c:v>
                </c:pt>
                <c:pt idx="3287">
                  <c:v>0days 00:54:47.000000</c:v>
                </c:pt>
                <c:pt idx="3288">
                  <c:v>0days 00:54:48.000000</c:v>
                </c:pt>
                <c:pt idx="3289">
                  <c:v>0days 00:54:49.000000</c:v>
                </c:pt>
                <c:pt idx="3290">
                  <c:v>0days 00:54:50.000000</c:v>
                </c:pt>
                <c:pt idx="3291">
                  <c:v>0days 00:54:51.000000</c:v>
                </c:pt>
                <c:pt idx="3292">
                  <c:v>0days 00:54:52.000000</c:v>
                </c:pt>
                <c:pt idx="3293">
                  <c:v>0days 00:54:53.000000</c:v>
                </c:pt>
                <c:pt idx="3294">
                  <c:v>0days 00:54:54.000000</c:v>
                </c:pt>
                <c:pt idx="3295">
                  <c:v>0days 00:54:55.000000</c:v>
                </c:pt>
                <c:pt idx="3296">
                  <c:v>0days 00:54:56.000000</c:v>
                </c:pt>
                <c:pt idx="3297">
                  <c:v>0days 00:54:57.000000</c:v>
                </c:pt>
                <c:pt idx="3298">
                  <c:v>0days 00:54:58.000000</c:v>
                </c:pt>
                <c:pt idx="3299">
                  <c:v>0days 00:54:59.000000</c:v>
                </c:pt>
                <c:pt idx="3300">
                  <c:v>0days 00:55:00.000000</c:v>
                </c:pt>
                <c:pt idx="3301">
                  <c:v>0days 00:55:01.000000</c:v>
                </c:pt>
                <c:pt idx="3302">
                  <c:v>0days 00:55:02.000000</c:v>
                </c:pt>
                <c:pt idx="3303">
                  <c:v>0days 00:55:03.000000</c:v>
                </c:pt>
                <c:pt idx="3304">
                  <c:v>0days 00:55:04.000000</c:v>
                </c:pt>
                <c:pt idx="3305">
                  <c:v>0days 00:55:05.000000</c:v>
                </c:pt>
                <c:pt idx="3306">
                  <c:v>0days 00:55:06.000000</c:v>
                </c:pt>
                <c:pt idx="3307">
                  <c:v>0days 00:55:07.000000</c:v>
                </c:pt>
                <c:pt idx="3308">
                  <c:v>0days 00:55:08.000000</c:v>
                </c:pt>
                <c:pt idx="3309">
                  <c:v>0days 00:55:09.000000</c:v>
                </c:pt>
                <c:pt idx="3310">
                  <c:v>0days 00:55:10.000000</c:v>
                </c:pt>
                <c:pt idx="3311">
                  <c:v>0days 00:55:11.000000</c:v>
                </c:pt>
                <c:pt idx="3312">
                  <c:v>0days 00:55:12.000000</c:v>
                </c:pt>
                <c:pt idx="3313">
                  <c:v>0days 00:55:13.000000</c:v>
                </c:pt>
                <c:pt idx="3314">
                  <c:v>0days 00:55:14.000000</c:v>
                </c:pt>
                <c:pt idx="3315">
                  <c:v>0days 00:55:15.000000</c:v>
                </c:pt>
                <c:pt idx="3316">
                  <c:v>0days 00:55:16.000000</c:v>
                </c:pt>
                <c:pt idx="3317">
                  <c:v>0days 00:55:17.000000</c:v>
                </c:pt>
                <c:pt idx="3318">
                  <c:v>0days 00:55:18.000000</c:v>
                </c:pt>
                <c:pt idx="3319">
                  <c:v>0days 00:55:19.000000</c:v>
                </c:pt>
                <c:pt idx="3320">
                  <c:v>0days 00:55:20.000000</c:v>
                </c:pt>
                <c:pt idx="3321">
                  <c:v>0days 00:55:21.000000</c:v>
                </c:pt>
                <c:pt idx="3322">
                  <c:v>0days 00:55:22.000000</c:v>
                </c:pt>
                <c:pt idx="3323">
                  <c:v>0days 00:55:23.000000</c:v>
                </c:pt>
                <c:pt idx="3324">
                  <c:v>0days 00:55:24.000000</c:v>
                </c:pt>
                <c:pt idx="3325">
                  <c:v>0days 00:55:25.000000</c:v>
                </c:pt>
                <c:pt idx="3326">
                  <c:v>0days 00:55:26.000000</c:v>
                </c:pt>
                <c:pt idx="3327">
                  <c:v>0days 00:55:27.000000</c:v>
                </c:pt>
                <c:pt idx="3328">
                  <c:v>0days 00:55:28.000000</c:v>
                </c:pt>
                <c:pt idx="3329">
                  <c:v>0days 00:55:29.000000</c:v>
                </c:pt>
                <c:pt idx="3330">
                  <c:v>0days 00:55:30.000000</c:v>
                </c:pt>
                <c:pt idx="3331">
                  <c:v>0days 00:55:31.000000</c:v>
                </c:pt>
                <c:pt idx="3332">
                  <c:v>0days 00:55:32.000000</c:v>
                </c:pt>
                <c:pt idx="3333">
                  <c:v>0days 00:55:33.000000</c:v>
                </c:pt>
                <c:pt idx="3334">
                  <c:v>0days 00:55:34.000000</c:v>
                </c:pt>
                <c:pt idx="3335">
                  <c:v>0days 00:55:35.000000</c:v>
                </c:pt>
                <c:pt idx="3336">
                  <c:v>0days 00:55:36.000000</c:v>
                </c:pt>
                <c:pt idx="3337">
                  <c:v>0days 00:55:37.000000</c:v>
                </c:pt>
                <c:pt idx="3338">
                  <c:v>0days 00:55:38.000000</c:v>
                </c:pt>
                <c:pt idx="3339">
                  <c:v>0days 00:55:39.000000</c:v>
                </c:pt>
                <c:pt idx="3340">
                  <c:v>0days 00:55:40.000000</c:v>
                </c:pt>
                <c:pt idx="3341">
                  <c:v>0days 00:55:41.000000</c:v>
                </c:pt>
                <c:pt idx="3342">
                  <c:v>0days 00:55:42.000000</c:v>
                </c:pt>
                <c:pt idx="3343">
                  <c:v>0days 00:55:43.000000</c:v>
                </c:pt>
                <c:pt idx="3344">
                  <c:v>0days 00:55:44.000000</c:v>
                </c:pt>
                <c:pt idx="3345">
                  <c:v>0days 00:55:45.000000</c:v>
                </c:pt>
                <c:pt idx="3346">
                  <c:v>0days 00:55:46.000000</c:v>
                </c:pt>
                <c:pt idx="3347">
                  <c:v>0days 00:55:47.000000</c:v>
                </c:pt>
                <c:pt idx="3348">
                  <c:v>0days 00:55:48.000000</c:v>
                </c:pt>
                <c:pt idx="3349">
                  <c:v>0days 00:55:49.000000</c:v>
                </c:pt>
                <c:pt idx="3350">
                  <c:v>0days 00:55:50.000000</c:v>
                </c:pt>
                <c:pt idx="3351">
                  <c:v>0days 00:55:51.000000</c:v>
                </c:pt>
                <c:pt idx="3352">
                  <c:v>0days 00:55:52.000000</c:v>
                </c:pt>
                <c:pt idx="3353">
                  <c:v>0days 00:55:53.000000</c:v>
                </c:pt>
                <c:pt idx="3354">
                  <c:v>0days 00:55:54.000000</c:v>
                </c:pt>
                <c:pt idx="3355">
                  <c:v>0days 00:55:55.000000</c:v>
                </c:pt>
                <c:pt idx="3356">
                  <c:v>0days 00:55:56.000000</c:v>
                </c:pt>
                <c:pt idx="3357">
                  <c:v>0days 00:55:57.000000</c:v>
                </c:pt>
                <c:pt idx="3358">
                  <c:v>0days 00:55:58.000000</c:v>
                </c:pt>
                <c:pt idx="3359">
                  <c:v>0days 00:55:59.000000</c:v>
                </c:pt>
                <c:pt idx="3360">
                  <c:v>0days 00:56:00.000000</c:v>
                </c:pt>
                <c:pt idx="3361">
                  <c:v>0days 00:56:01.000000</c:v>
                </c:pt>
                <c:pt idx="3362">
                  <c:v>0days 00:56:02.000000</c:v>
                </c:pt>
                <c:pt idx="3363">
                  <c:v>0days 00:56:03.000000</c:v>
                </c:pt>
                <c:pt idx="3364">
                  <c:v>0days 00:56:04.000000</c:v>
                </c:pt>
                <c:pt idx="3365">
                  <c:v>0days 00:56:05.000000</c:v>
                </c:pt>
                <c:pt idx="3366">
                  <c:v>0days 00:56:06.000000</c:v>
                </c:pt>
                <c:pt idx="3367">
                  <c:v>0days 00:56:07.000000</c:v>
                </c:pt>
                <c:pt idx="3368">
                  <c:v>0days 00:56:08.000000</c:v>
                </c:pt>
                <c:pt idx="3369">
                  <c:v>0days 00:56:09.000000</c:v>
                </c:pt>
                <c:pt idx="3370">
                  <c:v>0days 00:56:10.000000</c:v>
                </c:pt>
                <c:pt idx="3371">
                  <c:v>0days 00:56:11.000000</c:v>
                </c:pt>
                <c:pt idx="3372">
                  <c:v>0days 00:56:12.000000</c:v>
                </c:pt>
                <c:pt idx="3373">
                  <c:v>0days 00:56:13.000000</c:v>
                </c:pt>
                <c:pt idx="3374">
                  <c:v>0days 00:56:14.000000</c:v>
                </c:pt>
                <c:pt idx="3375">
                  <c:v>0days 00:56:15.000000</c:v>
                </c:pt>
                <c:pt idx="3376">
                  <c:v>0days 00:56:16.000000</c:v>
                </c:pt>
                <c:pt idx="3377">
                  <c:v>0days 00:56:17.000000</c:v>
                </c:pt>
                <c:pt idx="3378">
                  <c:v>0days 00:56:18.000000</c:v>
                </c:pt>
                <c:pt idx="3379">
                  <c:v>0days 00:56:19.000000</c:v>
                </c:pt>
                <c:pt idx="3380">
                  <c:v>0days 00:56:20.000000</c:v>
                </c:pt>
                <c:pt idx="3381">
                  <c:v>0days 00:56:21.000000</c:v>
                </c:pt>
                <c:pt idx="3382">
                  <c:v>0days 00:56:22.000000</c:v>
                </c:pt>
                <c:pt idx="3383">
                  <c:v>0days 00:56:23.000000</c:v>
                </c:pt>
                <c:pt idx="3384">
                  <c:v>0days 00:56:24.000000</c:v>
                </c:pt>
                <c:pt idx="3385">
                  <c:v>0days 00:56:25.000000</c:v>
                </c:pt>
                <c:pt idx="3386">
                  <c:v>0days 00:56:26.000000</c:v>
                </c:pt>
                <c:pt idx="3387">
                  <c:v>0days 00:56:27.000000</c:v>
                </c:pt>
                <c:pt idx="3388">
                  <c:v>0days 00:56:28.000000</c:v>
                </c:pt>
                <c:pt idx="3389">
                  <c:v>0days 00:56:29.000000</c:v>
                </c:pt>
                <c:pt idx="3390">
                  <c:v>0days 00:56:30.000000</c:v>
                </c:pt>
                <c:pt idx="3391">
                  <c:v>0days 00:56:31.000000</c:v>
                </c:pt>
                <c:pt idx="3392">
                  <c:v>0days 00:56:32.000000</c:v>
                </c:pt>
                <c:pt idx="3393">
                  <c:v>0days 00:56:33.000000</c:v>
                </c:pt>
                <c:pt idx="3394">
                  <c:v>0days 00:56:34.000000</c:v>
                </c:pt>
                <c:pt idx="3395">
                  <c:v>0days 00:56:35.000000</c:v>
                </c:pt>
                <c:pt idx="3396">
                  <c:v>0days 00:56:36.000000</c:v>
                </c:pt>
                <c:pt idx="3397">
                  <c:v>0days 00:56:37.000000</c:v>
                </c:pt>
                <c:pt idx="3398">
                  <c:v>0days 00:56:38.000000</c:v>
                </c:pt>
                <c:pt idx="3399">
                  <c:v>0days 00:56:39.000000</c:v>
                </c:pt>
                <c:pt idx="3400">
                  <c:v>0days 00:56:40.000000</c:v>
                </c:pt>
                <c:pt idx="3401">
                  <c:v>0days 00:56:41.000000</c:v>
                </c:pt>
                <c:pt idx="3402">
                  <c:v>0days 00:56:42.000000</c:v>
                </c:pt>
                <c:pt idx="3403">
                  <c:v>0days 00:56:43.000000</c:v>
                </c:pt>
                <c:pt idx="3404">
                  <c:v>0days 00:56:44.000000</c:v>
                </c:pt>
                <c:pt idx="3405">
                  <c:v>0days 00:56:45.000000</c:v>
                </c:pt>
                <c:pt idx="3406">
                  <c:v>0days 00:56:46.000000</c:v>
                </c:pt>
                <c:pt idx="3407">
                  <c:v>0days 00:56:47.000000</c:v>
                </c:pt>
                <c:pt idx="3408">
                  <c:v>0days 00:56:48.000000</c:v>
                </c:pt>
                <c:pt idx="3409">
                  <c:v>0days 00:56:49.000000</c:v>
                </c:pt>
                <c:pt idx="3410">
                  <c:v>0days 00:56:50.000000</c:v>
                </c:pt>
                <c:pt idx="3411">
                  <c:v>0days 00:56:51.000000</c:v>
                </c:pt>
                <c:pt idx="3412">
                  <c:v>0days 00:56:52.000000</c:v>
                </c:pt>
                <c:pt idx="3413">
                  <c:v>0days 00:56:53.000000</c:v>
                </c:pt>
                <c:pt idx="3414">
                  <c:v>0days 00:56:54.000000</c:v>
                </c:pt>
                <c:pt idx="3415">
                  <c:v>0days 00:56:55.000000</c:v>
                </c:pt>
                <c:pt idx="3416">
                  <c:v>0days 00:56:56.000000</c:v>
                </c:pt>
                <c:pt idx="3417">
                  <c:v>0days 00:56:57.000000</c:v>
                </c:pt>
                <c:pt idx="3418">
                  <c:v>0days 00:56:58.000000</c:v>
                </c:pt>
                <c:pt idx="3419">
                  <c:v>0days 00:56:59.000000</c:v>
                </c:pt>
                <c:pt idx="3420">
                  <c:v>0days 00:57:00.000000</c:v>
                </c:pt>
                <c:pt idx="3421">
                  <c:v>0days 00:57:01.000000</c:v>
                </c:pt>
                <c:pt idx="3422">
                  <c:v>0days 00:57:02.000000</c:v>
                </c:pt>
                <c:pt idx="3423">
                  <c:v>0days 00:57:03.000000</c:v>
                </c:pt>
                <c:pt idx="3424">
                  <c:v>0days 00:57:04.000000</c:v>
                </c:pt>
                <c:pt idx="3425">
                  <c:v>0days 00:57:05.000000</c:v>
                </c:pt>
                <c:pt idx="3426">
                  <c:v>0days 00:57:06.000000</c:v>
                </c:pt>
                <c:pt idx="3427">
                  <c:v>0days 00:57:07.000000</c:v>
                </c:pt>
                <c:pt idx="3428">
                  <c:v>0days 00:57:08.000000</c:v>
                </c:pt>
                <c:pt idx="3429">
                  <c:v>0days 00:57:09.000000</c:v>
                </c:pt>
                <c:pt idx="3430">
                  <c:v>0days 00:57:10.000000</c:v>
                </c:pt>
                <c:pt idx="3431">
                  <c:v>0days 00:57:11.000000</c:v>
                </c:pt>
                <c:pt idx="3432">
                  <c:v>0days 00:57:12.000000</c:v>
                </c:pt>
                <c:pt idx="3433">
                  <c:v>0days 00:57:13.000000</c:v>
                </c:pt>
                <c:pt idx="3434">
                  <c:v>0days 00:57:14.000000</c:v>
                </c:pt>
                <c:pt idx="3435">
                  <c:v>0days 00:57:15.000000</c:v>
                </c:pt>
                <c:pt idx="3436">
                  <c:v>0days 00:57:16.000000</c:v>
                </c:pt>
                <c:pt idx="3437">
                  <c:v>0days 00:57:17.000000</c:v>
                </c:pt>
                <c:pt idx="3438">
                  <c:v>0days 00:57:18.000000</c:v>
                </c:pt>
                <c:pt idx="3439">
                  <c:v>0days 00:57:19.000000</c:v>
                </c:pt>
                <c:pt idx="3440">
                  <c:v>0days 00:57:20.000000</c:v>
                </c:pt>
                <c:pt idx="3441">
                  <c:v>0days 00:57:21.000000</c:v>
                </c:pt>
                <c:pt idx="3442">
                  <c:v>0days 00:57:22.000000</c:v>
                </c:pt>
                <c:pt idx="3443">
                  <c:v>0days 00:57:23.000000</c:v>
                </c:pt>
                <c:pt idx="3444">
                  <c:v>0days 00:57:24.000000</c:v>
                </c:pt>
                <c:pt idx="3445">
                  <c:v>0days 00:57:25.000000</c:v>
                </c:pt>
                <c:pt idx="3446">
                  <c:v>0days 00:57:26.000000</c:v>
                </c:pt>
                <c:pt idx="3447">
                  <c:v>0days 00:57:27.000000</c:v>
                </c:pt>
                <c:pt idx="3448">
                  <c:v>0days 00:57:28.000000</c:v>
                </c:pt>
                <c:pt idx="3449">
                  <c:v>0days 00:57:29.000000</c:v>
                </c:pt>
                <c:pt idx="3450">
                  <c:v>0days 00:57:30.000000</c:v>
                </c:pt>
                <c:pt idx="3451">
                  <c:v>0days 00:57:31.000000</c:v>
                </c:pt>
                <c:pt idx="3452">
                  <c:v>0days 00:57:32.000000</c:v>
                </c:pt>
                <c:pt idx="3453">
                  <c:v>0days 00:57:33.000000</c:v>
                </c:pt>
                <c:pt idx="3454">
                  <c:v>0days 00:57:34.000000</c:v>
                </c:pt>
                <c:pt idx="3455">
                  <c:v>0days 00:57:35.000000</c:v>
                </c:pt>
                <c:pt idx="3456">
                  <c:v>0days 00:57:36.000000</c:v>
                </c:pt>
                <c:pt idx="3457">
                  <c:v>0days 00:57:37.000000</c:v>
                </c:pt>
                <c:pt idx="3458">
                  <c:v>0days 00:57:38.000000</c:v>
                </c:pt>
                <c:pt idx="3459">
                  <c:v>0days 00:57:39.000000</c:v>
                </c:pt>
                <c:pt idx="3460">
                  <c:v>0days 00:57:40.000000</c:v>
                </c:pt>
                <c:pt idx="3461">
                  <c:v>0days 00:57:41.000000</c:v>
                </c:pt>
                <c:pt idx="3462">
                  <c:v>0days 00:57:42.000000</c:v>
                </c:pt>
                <c:pt idx="3463">
                  <c:v>0days 00:57:43.000000</c:v>
                </c:pt>
                <c:pt idx="3464">
                  <c:v>0days 00:57:44.000000</c:v>
                </c:pt>
                <c:pt idx="3465">
                  <c:v>0days 00:57:45.000000</c:v>
                </c:pt>
                <c:pt idx="3466">
                  <c:v>0days 00:57:46.000000</c:v>
                </c:pt>
                <c:pt idx="3467">
                  <c:v>0days 00:57:47.000000</c:v>
                </c:pt>
                <c:pt idx="3468">
                  <c:v>0days 00:57:48.000000</c:v>
                </c:pt>
                <c:pt idx="3469">
                  <c:v>0days 00:57:49.000000</c:v>
                </c:pt>
                <c:pt idx="3470">
                  <c:v>0days 00:57:50.000000</c:v>
                </c:pt>
                <c:pt idx="3471">
                  <c:v>0days 00:57:51.000000</c:v>
                </c:pt>
                <c:pt idx="3472">
                  <c:v>0days 00:57:52.000000</c:v>
                </c:pt>
                <c:pt idx="3473">
                  <c:v>0days 00:57:53.000000</c:v>
                </c:pt>
                <c:pt idx="3474">
                  <c:v>0days 00:57:54.000000</c:v>
                </c:pt>
                <c:pt idx="3475">
                  <c:v>0days 00:57:55.000000</c:v>
                </c:pt>
                <c:pt idx="3476">
                  <c:v>0days 00:57:56.000000</c:v>
                </c:pt>
                <c:pt idx="3477">
                  <c:v>0days 00:57:57.000000</c:v>
                </c:pt>
                <c:pt idx="3478">
                  <c:v>0days 00:57:58.000000</c:v>
                </c:pt>
                <c:pt idx="3479">
                  <c:v>0days 00:57:59.000000</c:v>
                </c:pt>
                <c:pt idx="3480">
                  <c:v>0days 00:58:00.000000</c:v>
                </c:pt>
                <c:pt idx="3481">
                  <c:v>0days 00:58:01.000000</c:v>
                </c:pt>
                <c:pt idx="3482">
                  <c:v>#BeginMark</c:v>
                </c:pt>
                <c:pt idx="3483">
                  <c:v>CH Name</c:v>
                </c:pt>
                <c:pt idx="3484">
                  <c:v>#EndMark</c:v>
                </c:pt>
              </c:strCache>
            </c:strRef>
          </c:xVal>
          <c:yVal>
            <c:numRef>
              <c:f>SIC10MM!$E$1:$E$3542</c:f>
              <c:numCache>
                <c:formatCode>General</c:formatCode>
                <c:ptCount val="3542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4.0999999999999996</c:v>
                </c:pt>
                <c:pt idx="22">
                  <c:v>4.0999999999999996</c:v>
                </c:pt>
                <c:pt idx="23">
                  <c:v>4.0999999999999996</c:v>
                </c:pt>
                <c:pt idx="24">
                  <c:v>4.0999999999999996</c:v>
                </c:pt>
                <c:pt idx="25">
                  <c:v>4.0999999999999996</c:v>
                </c:pt>
                <c:pt idx="26">
                  <c:v>4.0999999999999996</c:v>
                </c:pt>
                <c:pt idx="27">
                  <c:v>4.0999999999999996</c:v>
                </c:pt>
                <c:pt idx="28">
                  <c:v>4.0999999999999996</c:v>
                </c:pt>
                <c:pt idx="29">
                  <c:v>4.0999999999999996</c:v>
                </c:pt>
                <c:pt idx="30">
                  <c:v>4.0999999999999996</c:v>
                </c:pt>
                <c:pt idx="31">
                  <c:v>4.0999999999999996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3.9</c:v>
                </c:pt>
                <c:pt idx="40">
                  <c:v>3.9</c:v>
                </c:pt>
                <c:pt idx="41">
                  <c:v>3.8</c:v>
                </c:pt>
                <c:pt idx="42">
                  <c:v>3.8</c:v>
                </c:pt>
                <c:pt idx="43">
                  <c:v>3.7</c:v>
                </c:pt>
                <c:pt idx="44">
                  <c:v>3.7</c:v>
                </c:pt>
                <c:pt idx="45">
                  <c:v>3.7</c:v>
                </c:pt>
                <c:pt idx="46">
                  <c:v>3.6</c:v>
                </c:pt>
                <c:pt idx="47">
                  <c:v>3.6</c:v>
                </c:pt>
                <c:pt idx="48">
                  <c:v>3.6</c:v>
                </c:pt>
                <c:pt idx="49">
                  <c:v>3.6</c:v>
                </c:pt>
                <c:pt idx="50">
                  <c:v>3.6</c:v>
                </c:pt>
                <c:pt idx="51">
                  <c:v>3.6</c:v>
                </c:pt>
                <c:pt idx="52">
                  <c:v>3.6</c:v>
                </c:pt>
                <c:pt idx="53">
                  <c:v>3.6</c:v>
                </c:pt>
                <c:pt idx="54">
                  <c:v>3.6</c:v>
                </c:pt>
                <c:pt idx="55">
                  <c:v>3.6</c:v>
                </c:pt>
                <c:pt idx="56">
                  <c:v>3.6</c:v>
                </c:pt>
                <c:pt idx="57">
                  <c:v>3.6</c:v>
                </c:pt>
                <c:pt idx="58">
                  <c:v>3.6</c:v>
                </c:pt>
                <c:pt idx="59">
                  <c:v>3.6</c:v>
                </c:pt>
                <c:pt idx="60">
                  <c:v>3.6</c:v>
                </c:pt>
                <c:pt idx="61">
                  <c:v>3.6</c:v>
                </c:pt>
                <c:pt idx="62">
                  <c:v>3.6</c:v>
                </c:pt>
                <c:pt idx="63">
                  <c:v>3.6</c:v>
                </c:pt>
                <c:pt idx="64">
                  <c:v>3.6</c:v>
                </c:pt>
                <c:pt idx="65">
                  <c:v>3.6</c:v>
                </c:pt>
                <c:pt idx="66">
                  <c:v>3.6</c:v>
                </c:pt>
                <c:pt idx="67">
                  <c:v>3.6</c:v>
                </c:pt>
                <c:pt idx="68">
                  <c:v>3.6</c:v>
                </c:pt>
                <c:pt idx="69">
                  <c:v>3.6</c:v>
                </c:pt>
                <c:pt idx="70">
                  <c:v>3.6</c:v>
                </c:pt>
                <c:pt idx="71">
                  <c:v>3.6</c:v>
                </c:pt>
                <c:pt idx="72">
                  <c:v>3.6</c:v>
                </c:pt>
                <c:pt idx="73">
                  <c:v>3.6</c:v>
                </c:pt>
                <c:pt idx="74">
                  <c:v>3.6</c:v>
                </c:pt>
                <c:pt idx="75">
                  <c:v>3.6</c:v>
                </c:pt>
                <c:pt idx="76">
                  <c:v>3.6</c:v>
                </c:pt>
                <c:pt idx="77">
                  <c:v>3.6</c:v>
                </c:pt>
                <c:pt idx="78">
                  <c:v>3.6</c:v>
                </c:pt>
                <c:pt idx="79">
                  <c:v>3.6</c:v>
                </c:pt>
                <c:pt idx="80">
                  <c:v>3.6</c:v>
                </c:pt>
                <c:pt idx="81">
                  <c:v>3.6</c:v>
                </c:pt>
                <c:pt idx="82">
                  <c:v>3.7</c:v>
                </c:pt>
                <c:pt idx="83">
                  <c:v>3.7</c:v>
                </c:pt>
                <c:pt idx="84">
                  <c:v>3.7</c:v>
                </c:pt>
                <c:pt idx="85">
                  <c:v>3.7</c:v>
                </c:pt>
                <c:pt idx="86">
                  <c:v>3.7</c:v>
                </c:pt>
                <c:pt idx="87">
                  <c:v>3.7</c:v>
                </c:pt>
                <c:pt idx="88">
                  <c:v>3.7</c:v>
                </c:pt>
                <c:pt idx="89">
                  <c:v>3.7</c:v>
                </c:pt>
                <c:pt idx="90">
                  <c:v>3.7</c:v>
                </c:pt>
                <c:pt idx="91">
                  <c:v>3.7</c:v>
                </c:pt>
                <c:pt idx="92">
                  <c:v>3.7</c:v>
                </c:pt>
                <c:pt idx="93">
                  <c:v>3.7</c:v>
                </c:pt>
                <c:pt idx="94">
                  <c:v>3.7</c:v>
                </c:pt>
                <c:pt idx="95">
                  <c:v>3.7</c:v>
                </c:pt>
                <c:pt idx="96">
                  <c:v>3.7</c:v>
                </c:pt>
                <c:pt idx="97">
                  <c:v>3.7</c:v>
                </c:pt>
                <c:pt idx="98">
                  <c:v>3.7</c:v>
                </c:pt>
                <c:pt idx="99">
                  <c:v>3.7</c:v>
                </c:pt>
                <c:pt idx="100">
                  <c:v>3.7</c:v>
                </c:pt>
                <c:pt idx="101">
                  <c:v>3.7</c:v>
                </c:pt>
                <c:pt idx="102">
                  <c:v>3.7</c:v>
                </c:pt>
                <c:pt idx="103">
                  <c:v>3.8</c:v>
                </c:pt>
                <c:pt idx="104">
                  <c:v>3.8</c:v>
                </c:pt>
                <c:pt idx="105">
                  <c:v>3.7</c:v>
                </c:pt>
                <c:pt idx="106">
                  <c:v>3.7</c:v>
                </c:pt>
                <c:pt idx="107">
                  <c:v>3.6</c:v>
                </c:pt>
                <c:pt idx="108">
                  <c:v>3.6</c:v>
                </c:pt>
                <c:pt idx="109">
                  <c:v>3.6</c:v>
                </c:pt>
                <c:pt idx="110">
                  <c:v>3.6</c:v>
                </c:pt>
                <c:pt idx="111">
                  <c:v>3.7</c:v>
                </c:pt>
                <c:pt idx="112">
                  <c:v>3.7</c:v>
                </c:pt>
                <c:pt idx="113">
                  <c:v>3.7</c:v>
                </c:pt>
                <c:pt idx="114">
                  <c:v>3.7</c:v>
                </c:pt>
                <c:pt idx="115">
                  <c:v>3.7</c:v>
                </c:pt>
                <c:pt idx="116">
                  <c:v>3.7</c:v>
                </c:pt>
                <c:pt idx="117">
                  <c:v>3.7</c:v>
                </c:pt>
                <c:pt idx="118">
                  <c:v>3.7</c:v>
                </c:pt>
                <c:pt idx="119">
                  <c:v>3.7</c:v>
                </c:pt>
                <c:pt idx="120">
                  <c:v>3.7</c:v>
                </c:pt>
                <c:pt idx="121">
                  <c:v>3.7</c:v>
                </c:pt>
                <c:pt idx="122">
                  <c:v>3.7</c:v>
                </c:pt>
                <c:pt idx="123">
                  <c:v>3.7</c:v>
                </c:pt>
                <c:pt idx="124">
                  <c:v>3.7</c:v>
                </c:pt>
                <c:pt idx="125">
                  <c:v>3.7</c:v>
                </c:pt>
                <c:pt idx="126">
                  <c:v>3.7</c:v>
                </c:pt>
                <c:pt idx="127">
                  <c:v>3.7</c:v>
                </c:pt>
                <c:pt idx="128">
                  <c:v>3.7</c:v>
                </c:pt>
                <c:pt idx="129">
                  <c:v>3.7</c:v>
                </c:pt>
                <c:pt idx="130">
                  <c:v>3.7</c:v>
                </c:pt>
                <c:pt idx="131">
                  <c:v>3.8</c:v>
                </c:pt>
                <c:pt idx="132">
                  <c:v>3.8</c:v>
                </c:pt>
                <c:pt idx="133">
                  <c:v>3.8</c:v>
                </c:pt>
                <c:pt idx="134">
                  <c:v>3.8</c:v>
                </c:pt>
                <c:pt idx="135">
                  <c:v>3.8</c:v>
                </c:pt>
                <c:pt idx="136">
                  <c:v>3.8</c:v>
                </c:pt>
                <c:pt idx="137">
                  <c:v>3.8</c:v>
                </c:pt>
                <c:pt idx="138">
                  <c:v>3.8</c:v>
                </c:pt>
                <c:pt idx="139">
                  <c:v>3.8</c:v>
                </c:pt>
                <c:pt idx="140">
                  <c:v>3.8</c:v>
                </c:pt>
                <c:pt idx="141">
                  <c:v>3.8</c:v>
                </c:pt>
                <c:pt idx="142">
                  <c:v>3.8</c:v>
                </c:pt>
                <c:pt idx="143">
                  <c:v>3.8</c:v>
                </c:pt>
                <c:pt idx="144">
                  <c:v>3.8</c:v>
                </c:pt>
                <c:pt idx="145">
                  <c:v>3.8</c:v>
                </c:pt>
                <c:pt idx="146">
                  <c:v>3.8</c:v>
                </c:pt>
                <c:pt idx="147">
                  <c:v>3.8</c:v>
                </c:pt>
                <c:pt idx="148">
                  <c:v>3.8</c:v>
                </c:pt>
                <c:pt idx="149">
                  <c:v>3.8</c:v>
                </c:pt>
                <c:pt idx="150">
                  <c:v>3.8</c:v>
                </c:pt>
                <c:pt idx="151">
                  <c:v>3.8</c:v>
                </c:pt>
                <c:pt idx="152">
                  <c:v>3.8</c:v>
                </c:pt>
                <c:pt idx="153">
                  <c:v>3.8</c:v>
                </c:pt>
                <c:pt idx="154">
                  <c:v>3.8</c:v>
                </c:pt>
                <c:pt idx="155">
                  <c:v>3.8</c:v>
                </c:pt>
                <c:pt idx="156">
                  <c:v>3.8</c:v>
                </c:pt>
                <c:pt idx="157">
                  <c:v>3.8</c:v>
                </c:pt>
                <c:pt idx="158">
                  <c:v>3.8</c:v>
                </c:pt>
                <c:pt idx="159">
                  <c:v>3.8</c:v>
                </c:pt>
                <c:pt idx="160">
                  <c:v>3.8</c:v>
                </c:pt>
                <c:pt idx="161">
                  <c:v>3.8</c:v>
                </c:pt>
                <c:pt idx="162">
                  <c:v>3.8</c:v>
                </c:pt>
                <c:pt idx="163">
                  <c:v>3.8</c:v>
                </c:pt>
                <c:pt idx="164">
                  <c:v>3.8</c:v>
                </c:pt>
                <c:pt idx="165">
                  <c:v>3.8</c:v>
                </c:pt>
                <c:pt idx="166">
                  <c:v>3.8</c:v>
                </c:pt>
                <c:pt idx="167">
                  <c:v>3.8</c:v>
                </c:pt>
                <c:pt idx="168">
                  <c:v>3.8</c:v>
                </c:pt>
                <c:pt idx="169">
                  <c:v>3.8</c:v>
                </c:pt>
                <c:pt idx="170">
                  <c:v>3.8</c:v>
                </c:pt>
                <c:pt idx="171">
                  <c:v>3.8</c:v>
                </c:pt>
                <c:pt idx="172">
                  <c:v>3.8</c:v>
                </c:pt>
                <c:pt idx="173">
                  <c:v>3.8</c:v>
                </c:pt>
                <c:pt idx="174">
                  <c:v>3.8</c:v>
                </c:pt>
                <c:pt idx="175">
                  <c:v>3.8</c:v>
                </c:pt>
                <c:pt idx="176">
                  <c:v>3.8</c:v>
                </c:pt>
                <c:pt idx="177">
                  <c:v>3.8</c:v>
                </c:pt>
                <c:pt idx="178">
                  <c:v>3.8</c:v>
                </c:pt>
                <c:pt idx="179">
                  <c:v>3.8</c:v>
                </c:pt>
                <c:pt idx="180">
                  <c:v>3.8</c:v>
                </c:pt>
                <c:pt idx="181">
                  <c:v>3.8</c:v>
                </c:pt>
                <c:pt idx="182">
                  <c:v>3.8</c:v>
                </c:pt>
                <c:pt idx="183">
                  <c:v>3.8</c:v>
                </c:pt>
                <c:pt idx="184">
                  <c:v>3.8</c:v>
                </c:pt>
                <c:pt idx="185">
                  <c:v>3.8</c:v>
                </c:pt>
                <c:pt idx="186">
                  <c:v>3.8</c:v>
                </c:pt>
                <c:pt idx="187">
                  <c:v>3.8</c:v>
                </c:pt>
                <c:pt idx="188">
                  <c:v>3.8</c:v>
                </c:pt>
                <c:pt idx="189">
                  <c:v>3.8</c:v>
                </c:pt>
                <c:pt idx="190">
                  <c:v>3.8</c:v>
                </c:pt>
                <c:pt idx="191">
                  <c:v>3.8</c:v>
                </c:pt>
                <c:pt idx="192">
                  <c:v>3.8</c:v>
                </c:pt>
                <c:pt idx="193">
                  <c:v>3.8</c:v>
                </c:pt>
                <c:pt idx="194">
                  <c:v>3.8</c:v>
                </c:pt>
                <c:pt idx="195">
                  <c:v>3.8</c:v>
                </c:pt>
                <c:pt idx="196">
                  <c:v>3.8</c:v>
                </c:pt>
                <c:pt idx="197">
                  <c:v>3.8</c:v>
                </c:pt>
                <c:pt idx="198">
                  <c:v>3.8</c:v>
                </c:pt>
                <c:pt idx="199">
                  <c:v>3.8</c:v>
                </c:pt>
                <c:pt idx="200">
                  <c:v>3.8</c:v>
                </c:pt>
                <c:pt idx="201">
                  <c:v>3.8</c:v>
                </c:pt>
                <c:pt idx="202">
                  <c:v>3.8</c:v>
                </c:pt>
                <c:pt idx="203">
                  <c:v>3.8</c:v>
                </c:pt>
                <c:pt idx="204">
                  <c:v>3.8</c:v>
                </c:pt>
                <c:pt idx="205">
                  <c:v>3.8</c:v>
                </c:pt>
                <c:pt idx="206">
                  <c:v>3.8</c:v>
                </c:pt>
                <c:pt idx="207">
                  <c:v>3.8</c:v>
                </c:pt>
                <c:pt idx="208">
                  <c:v>3.8</c:v>
                </c:pt>
                <c:pt idx="209">
                  <c:v>3.8</c:v>
                </c:pt>
                <c:pt idx="210">
                  <c:v>3.8</c:v>
                </c:pt>
                <c:pt idx="211">
                  <c:v>3.8</c:v>
                </c:pt>
                <c:pt idx="212">
                  <c:v>3.8</c:v>
                </c:pt>
                <c:pt idx="213">
                  <c:v>3.8</c:v>
                </c:pt>
                <c:pt idx="214">
                  <c:v>3.8</c:v>
                </c:pt>
                <c:pt idx="215">
                  <c:v>3.8</c:v>
                </c:pt>
                <c:pt idx="216">
                  <c:v>3.8</c:v>
                </c:pt>
                <c:pt idx="217">
                  <c:v>3.8</c:v>
                </c:pt>
                <c:pt idx="218">
                  <c:v>3.8</c:v>
                </c:pt>
                <c:pt idx="219">
                  <c:v>3.8</c:v>
                </c:pt>
                <c:pt idx="220">
                  <c:v>3.8</c:v>
                </c:pt>
                <c:pt idx="221">
                  <c:v>3.8</c:v>
                </c:pt>
                <c:pt idx="222">
                  <c:v>3.8</c:v>
                </c:pt>
                <c:pt idx="223">
                  <c:v>3.8</c:v>
                </c:pt>
                <c:pt idx="224">
                  <c:v>3.8</c:v>
                </c:pt>
                <c:pt idx="225">
                  <c:v>3.8</c:v>
                </c:pt>
                <c:pt idx="226">
                  <c:v>3.8</c:v>
                </c:pt>
                <c:pt idx="227">
                  <c:v>3.8</c:v>
                </c:pt>
                <c:pt idx="228">
                  <c:v>3.8</c:v>
                </c:pt>
                <c:pt idx="229">
                  <c:v>3.8</c:v>
                </c:pt>
                <c:pt idx="230">
                  <c:v>3.8</c:v>
                </c:pt>
                <c:pt idx="231">
                  <c:v>3.8</c:v>
                </c:pt>
                <c:pt idx="232">
                  <c:v>3.8</c:v>
                </c:pt>
                <c:pt idx="233">
                  <c:v>3.8</c:v>
                </c:pt>
                <c:pt idx="234">
                  <c:v>3.8</c:v>
                </c:pt>
                <c:pt idx="235">
                  <c:v>3.8</c:v>
                </c:pt>
                <c:pt idx="236">
                  <c:v>3.8</c:v>
                </c:pt>
                <c:pt idx="237">
                  <c:v>3.8</c:v>
                </c:pt>
                <c:pt idx="238">
                  <c:v>3.8</c:v>
                </c:pt>
                <c:pt idx="239">
                  <c:v>3.8</c:v>
                </c:pt>
                <c:pt idx="240">
                  <c:v>3.8</c:v>
                </c:pt>
                <c:pt idx="241">
                  <c:v>3.8</c:v>
                </c:pt>
                <c:pt idx="242">
                  <c:v>3.8</c:v>
                </c:pt>
                <c:pt idx="243">
                  <c:v>3.8</c:v>
                </c:pt>
                <c:pt idx="244">
                  <c:v>3.8</c:v>
                </c:pt>
                <c:pt idx="245">
                  <c:v>3.8</c:v>
                </c:pt>
                <c:pt idx="246">
                  <c:v>3.8</c:v>
                </c:pt>
                <c:pt idx="247">
                  <c:v>3.8</c:v>
                </c:pt>
                <c:pt idx="248">
                  <c:v>3.8</c:v>
                </c:pt>
                <c:pt idx="249">
                  <c:v>3.8</c:v>
                </c:pt>
                <c:pt idx="250">
                  <c:v>3.8</c:v>
                </c:pt>
                <c:pt idx="251">
                  <c:v>3.8</c:v>
                </c:pt>
                <c:pt idx="252">
                  <c:v>3.8</c:v>
                </c:pt>
                <c:pt idx="253">
                  <c:v>3.8</c:v>
                </c:pt>
                <c:pt idx="254">
                  <c:v>3.8</c:v>
                </c:pt>
                <c:pt idx="255">
                  <c:v>3.8</c:v>
                </c:pt>
                <c:pt idx="256">
                  <c:v>3.8</c:v>
                </c:pt>
                <c:pt idx="257">
                  <c:v>3.8</c:v>
                </c:pt>
                <c:pt idx="258">
                  <c:v>3.8</c:v>
                </c:pt>
                <c:pt idx="259">
                  <c:v>3.8</c:v>
                </c:pt>
                <c:pt idx="260">
                  <c:v>3.8</c:v>
                </c:pt>
                <c:pt idx="261">
                  <c:v>3.8</c:v>
                </c:pt>
                <c:pt idx="262">
                  <c:v>3.8</c:v>
                </c:pt>
                <c:pt idx="263">
                  <c:v>3.8</c:v>
                </c:pt>
                <c:pt idx="264">
                  <c:v>3.8</c:v>
                </c:pt>
                <c:pt idx="265">
                  <c:v>3.8</c:v>
                </c:pt>
                <c:pt idx="266">
                  <c:v>3.8</c:v>
                </c:pt>
                <c:pt idx="267">
                  <c:v>3.8</c:v>
                </c:pt>
                <c:pt idx="268">
                  <c:v>3.8</c:v>
                </c:pt>
                <c:pt idx="269">
                  <c:v>3.8</c:v>
                </c:pt>
                <c:pt idx="270">
                  <c:v>3.8</c:v>
                </c:pt>
                <c:pt idx="271">
                  <c:v>3.8</c:v>
                </c:pt>
                <c:pt idx="272">
                  <c:v>3.8</c:v>
                </c:pt>
                <c:pt idx="273">
                  <c:v>3.8</c:v>
                </c:pt>
                <c:pt idx="274">
                  <c:v>3.8</c:v>
                </c:pt>
                <c:pt idx="275">
                  <c:v>3.8</c:v>
                </c:pt>
                <c:pt idx="276">
                  <c:v>3.8</c:v>
                </c:pt>
                <c:pt idx="277">
                  <c:v>3.8</c:v>
                </c:pt>
                <c:pt idx="278">
                  <c:v>3.8</c:v>
                </c:pt>
                <c:pt idx="279">
                  <c:v>3.8</c:v>
                </c:pt>
                <c:pt idx="280">
                  <c:v>3.8</c:v>
                </c:pt>
                <c:pt idx="281">
                  <c:v>3.8</c:v>
                </c:pt>
                <c:pt idx="282">
                  <c:v>3.8</c:v>
                </c:pt>
                <c:pt idx="283">
                  <c:v>3.8</c:v>
                </c:pt>
                <c:pt idx="284">
                  <c:v>3.8</c:v>
                </c:pt>
                <c:pt idx="285">
                  <c:v>3.8</c:v>
                </c:pt>
                <c:pt idx="286">
                  <c:v>3.8</c:v>
                </c:pt>
                <c:pt idx="287">
                  <c:v>3.8</c:v>
                </c:pt>
                <c:pt idx="288">
                  <c:v>3.8</c:v>
                </c:pt>
                <c:pt idx="289">
                  <c:v>3.8</c:v>
                </c:pt>
                <c:pt idx="290">
                  <c:v>3.8</c:v>
                </c:pt>
                <c:pt idx="291">
                  <c:v>3.8</c:v>
                </c:pt>
                <c:pt idx="292">
                  <c:v>3.8</c:v>
                </c:pt>
                <c:pt idx="293">
                  <c:v>3.8</c:v>
                </c:pt>
                <c:pt idx="294">
                  <c:v>3.8</c:v>
                </c:pt>
                <c:pt idx="295">
                  <c:v>3.8</c:v>
                </c:pt>
                <c:pt idx="296">
                  <c:v>3.8</c:v>
                </c:pt>
                <c:pt idx="297">
                  <c:v>3.8</c:v>
                </c:pt>
                <c:pt idx="298">
                  <c:v>3.8</c:v>
                </c:pt>
                <c:pt idx="299">
                  <c:v>3.8</c:v>
                </c:pt>
                <c:pt idx="300">
                  <c:v>3.8</c:v>
                </c:pt>
                <c:pt idx="301">
                  <c:v>3.8</c:v>
                </c:pt>
                <c:pt idx="302">
                  <c:v>3.8</c:v>
                </c:pt>
                <c:pt idx="303">
                  <c:v>3.8</c:v>
                </c:pt>
                <c:pt idx="304">
                  <c:v>3.8</c:v>
                </c:pt>
                <c:pt idx="305">
                  <c:v>3.8</c:v>
                </c:pt>
                <c:pt idx="306">
                  <c:v>3.8</c:v>
                </c:pt>
                <c:pt idx="307">
                  <c:v>3.8</c:v>
                </c:pt>
                <c:pt idx="308">
                  <c:v>3.8</c:v>
                </c:pt>
                <c:pt idx="309">
                  <c:v>3.8</c:v>
                </c:pt>
                <c:pt idx="310">
                  <c:v>3.8</c:v>
                </c:pt>
                <c:pt idx="311">
                  <c:v>3.8</c:v>
                </c:pt>
                <c:pt idx="312">
                  <c:v>3.8</c:v>
                </c:pt>
                <c:pt idx="313">
                  <c:v>3.8</c:v>
                </c:pt>
                <c:pt idx="314">
                  <c:v>3.8</c:v>
                </c:pt>
                <c:pt idx="315">
                  <c:v>3.8</c:v>
                </c:pt>
                <c:pt idx="316">
                  <c:v>3.8</c:v>
                </c:pt>
                <c:pt idx="317">
                  <c:v>3.8</c:v>
                </c:pt>
                <c:pt idx="318">
                  <c:v>3.8</c:v>
                </c:pt>
                <c:pt idx="319">
                  <c:v>3.8</c:v>
                </c:pt>
                <c:pt idx="320">
                  <c:v>3.8</c:v>
                </c:pt>
                <c:pt idx="321">
                  <c:v>3.8</c:v>
                </c:pt>
                <c:pt idx="322">
                  <c:v>3.8</c:v>
                </c:pt>
                <c:pt idx="323">
                  <c:v>3.8</c:v>
                </c:pt>
                <c:pt idx="324">
                  <c:v>3.8</c:v>
                </c:pt>
                <c:pt idx="325">
                  <c:v>3.8</c:v>
                </c:pt>
                <c:pt idx="326">
                  <c:v>3.8</c:v>
                </c:pt>
                <c:pt idx="327">
                  <c:v>3.8</c:v>
                </c:pt>
                <c:pt idx="328">
                  <c:v>3.8</c:v>
                </c:pt>
                <c:pt idx="329">
                  <c:v>3.8</c:v>
                </c:pt>
                <c:pt idx="330">
                  <c:v>3.8</c:v>
                </c:pt>
                <c:pt idx="331">
                  <c:v>3.8</c:v>
                </c:pt>
                <c:pt idx="332">
                  <c:v>3.8</c:v>
                </c:pt>
                <c:pt idx="333">
                  <c:v>3.8</c:v>
                </c:pt>
                <c:pt idx="334">
                  <c:v>3.8</c:v>
                </c:pt>
                <c:pt idx="335">
                  <c:v>3.8</c:v>
                </c:pt>
                <c:pt idx="336">
                  <c:v>3.8</c:v>
                </c:pt>
                <c:pt idx="337">
                  <c:v>3.8</c:v>
                </c:pt>
                <c:pt idx="338">
                  <c:v>3.8</c:v>
                </c:pt>
                <c:pt idx="339">
                  <c:v>3.8</c:v>
                </c:pt>
                <c:pt idx="340">
                  <c:v>3.8</c:v>
                </c:pt>
                <c:pt idx="341">
                  <c:v>3.9</c:v>
                </c:pt>
                <c:pt idx="342">
                  <c:v>3.8</c:v>
                </c:pt>
                <c:pt idx="343">
                  <c:v>3.8</c:v>
                </c:pt>
                <c:pt idx="344">
                  <c:v>3.8</c:v>
                </c:pt>
                <c:pt idx="345">
                  <c:v>3.8</c:v>
                </c:pt>
                <c:pt idx="346">
                  <c:v>3.9</c:v>
                </c:pt>
                <c:pt idx="347">
                  <c:v>3.8</c:v>
                </c:pt>
                <c:pt idx="348">
                  <c:v>3.9</c:v>
                </c:pt>
                <c:pt idx="349">
                  <c:v>3.9</c:v>
                </c:pt>
                <c:pt idx="350">
                  <c:v>3.8</c:v>
                </c:pt>
                <c:pt idx="351">
                  <c:v>3.8</c:v>
                </c:pt>
                <c:pt idx="352">
                  <c:v>3.8</c:v>
                </c:pt>
                <c:pt idx="353">
                  <c:v>3.8</c:v>
                </c:pt>
                <c:pt idx="354">
                  <c:v>3.8</c:v>
                </c:pt>
                <c:pt idx="355">
                  <c:v>3.8</c:v>
                </c:pt>
                <c:pt idx="356">
                  <c:v>3.9</c:v>
                </c:pt>
                <c:pt idx="357">
                  <c:v>3.9</c:v>
                </c:pt>
                <c:pt idx="358">
                  <c:v>3.9</c:v>
                </c:pt>
                <c:pt idx="359">
                  <c:v>3.9</c:v>
                </c:pt>
                <c:pt idx="360">
                  <c:v>3.9</c:v>
                </c:pt>
                <c:pt idx="361">
                  <c:v>3.9</c:v>
                </c:pt>
                <c:pt idx="362">
                  <c:v>3.9</c:v>
                </c:pt>
                <c:pt idx="363">
                  <c:v>3.9</c:v>
                </c:pt>
                <c:pt idx="364">
                  <c:v>3.9</c:v>
                </c:pt>
                <c:pt idx="365">
                  <c:v>3.9</c:v>
                </c:pt>
                <c:pt idx="366">
                  <c:v>3.9</c:v>
                </c:pt>
                <c:pt idx="367">
                  <c:v>3.9</c:v>
                </c:pt>
                <c:pt idx="368">
                  <c:v>3.9</c:v>
                </c:pt>
                <c:pt idx="369">
                  <c:v>3.9</c:v>
                </c:pt>
                <c:pt idx="370">
                  <c:v>3.9</c:v>
                </c:pt>
                <c:pt idx="371">
                  <c:v>3.9</c:v>
                </c:pt>
                <c:pt idx="372">
                  <c:v>3.9</c:v>
                </c:pt>
                <c:pt idx="373">
                  <c:v>3.9</c:v>
                </c:pt>
                <c:pt idx="374">
                  <c:v>3.9</c:v>
                </c:pt>
                <c:pt idx="375">
                  <c:v>3.9</c:v>
                </c:pt>
                <c:pt idx="376">
                  <c:v>3.9</c:v>
                </c:pt>
                <c:pt idx="377">
                  <c:v>3.9</c:v>
                </c:pt>
                <c:pt idx="378">
                  <c:v>3.9</c:v>
                </c:pt>
                <c:pt idx="379">
                  <c:v>3.9</c:v>
                </c:pt>
                <c:pt idx="380">
                  <c:v>3.9</c:v>
                </c:pt>
                <c:pt idx="381">
                  <c:v>3.9</c:v>
                </c:pt>
                <c:pt idx="382">
                  <c:v>3.9</c:v>
                </c:pt>
                <c:pt idx="383">
                  <c:v>3.9</c:v>
                </c:pt>
                <c:pt idx="384">
                  <c:v>3.9</c:v>
                </c:pt>
                <c:pt idx="385">
                  <c:v>3.9</c:v>
                </c:pt>
                <c:pt idx="386">
                  <c:v>3.9</c:v>
                </c:pt>
                <c:pt idx="387">
                  <c:v>3.9</c:v>
                </c:pt>
                <c:pt idx="388">
                  <c:v>3.9</c:v>
                </c:pt>
                <c:pt idx="389">
                  <c:v>3.9</c:v>
                </c:pt>
                <c:pt idx="390">
                  <c:v>3.9</c:v>
                </c:pt>
                <c:pt idx="391">
                  <c:v>3.9</c:v>
                </c:pt>
                <c:pt idx="392">
                  <c:v>3.9</c:v>
                </c:pt>
                <c:pt idx="393">
                  <c:v>3.9</c:v>
                </c:pt>
                <c:pt idx="394">
                  <c:v>3.9</c:v>
                </c:pt>
                <c:pt idx="395">
                  <c:v>3.9</c:v>
                </c:pt>
                <c:pt idx="396">
                  <c:v>3.9</c:v>
                </c:pt>
                <c:pt idx="397">
                  <c:v>3.9</c:v>
                </c:pt>
                <c:pt idx="398">
                  <c:v>3.9</c:v>
                </c:pt>
                <c:pt idx="399">
                  <c:v>3.9</c:v>
                </c:pt>
                <c:pt idx="400">
                  <c:v>3.9</c:v>
                </c:pt>
                <c:pt idx="401">
                  <c:v>3.9</c:v>
                </c:pt>
                <c:pt idx="402">
                  <c:v>3.9</c:v>
                </c:pt>
                <c:pt idx="403">
                  <c:v>4</c:v>
                </c:pt>
                <c:pt idx="404">
                  <c:v>4</c:v>
                </c:pt>
                <c:pt idx="405">
                  <c:v>4</c:v>
                </c:pt>
                <c:pt idx="406">
                  <c:v>4</c:v>
                </c:pt>
                <c:pt idx="407">
                  <c:v>4</c:v>
                </c:pt>
                <c:pt idx="408">
                  <c:v>4</c:v>
                </c:pt>
                <c:pt idx="409">
                  <c:v>4</c:v>
                </c:pt>
                <c:pt idx="410">
                  <c:v>4</c:v>
                </c:pt>
                <c:pt idx="411">
                  <c:v>4</c:v>
                </c:pt>
                <c:pt idx="412">
                  <c:v>4</c:v>
                </c:pt>
                <c:pt idx="413">
                  <c:v>4</c:v>
                </c:pt>
                <c:pt idx="414">
                  <c:v>3.9</c:v>
                </c:pt>
                <c:pt idx="415">
                  <c:v>3.9</c:v>
                </c:pt>
                <c:pt idx="416">
                  <c:v>3.9</c:v>
                </c:pt>
                <c:pt idx="417">
                  <c:v>3.9</c:v>
                </c:pt>
                <c:pt idx="418">
                  <c:v>3.9</c:v>
                </c:pt>
                <c:pt idx="419">
                  <c:v>3.9</c:v>
                </c:pt>
                <c:pt idx="420">
                  <c:v>3.9</c:v>
                </c:pt>
                <c:pt idx="421">
                  <c:v>3.9</c:v>
                </c:pt>
                <c:pt idx="422">
                  <c:v>3.9</c:v>
                </c:pt>
                <c:pt idx="423">
                  <c:v>3.9</c:v>
                </c:pt>
                <c:pt idx="424">
                  <c:v>3.9</c:v>
                </c:pt>
                <c:pt idx="425">
                  <c:v>3.9</c:v>
                </c:pt>
                <c:pt idx="426">
                  <c:v>3.9</c:v>
                </c:pt>
                <c:pt idx="427">
                  <c:v>3.9</c:v>
                </c:pt>
                <c:pt idx="428">
                  <c:v>3.9</c:v>
                </c:pt>
                <c:pt idx="429">
                  <c:v>3.9</c:v>
                </c:pt>
                <c:pt idx="430">
                  <c:v>3.9</c:v>
                </c:pt>
                <c:pt idx="431">
                  <c:v>3.9</c:v>
                </c:pt>
                <c:pt idx="432">
                  <c:v>3.9</c:v>
                </c:pt>
                <c:pt idx="433">
                  <c:v>3.9</c:v>
                </c:pt>
                <c:pt idx="434">
                  <c:v>3.9</c:v>
                </c:pt>
                <c:pt idx="435">
                  <c:v>3.9</c:v>
                </c:pt>
                <c:pt idx="436">
                  <c:v>3.9</c:v>
                </c:pt>
                <c:pt idx="437">
                  <c:v>3.9</c:v>
                </c:pt>
                <c:pt idx="438">
                  <c:v>3.9</c:v>
                </c:pt>
                <c:pt idx="439">
                  <c:v>3.9</c:v>
                </c:pt>
                <c:pt idx="440">
                  <c:v>3.9</c:v>
                </c:pt>
                <c:pt idx="441">
                  <c:v>3.9</c:v>
                </c:pt>
                <c:pt idx="442">
                  <c:v>3.9</c:v>
                </c:pt>
                <c:pt idx="443">
                  <c:v>3.9</c:v>
                </c:pt>
                <c:pt idx="444">
                  <c:v>3.9</c:v>
                </c:pt>
                <c:pt idx="445">
                  <c:v>3.9</c:v>
                </c:pt>
                <c:pt idx="446">
                  <c:v>3.9</c:v>
                </c:pt>
                <c:pt idx="447">
                  <c:v>3.9</c:v>
                </c:pt>
                <c:pt idx="448">
                  <c:v>3.9</c:v>
                </c:pt>
                <c:pt idx="449">
                  <c:v>3.9</c:v>
                </c:pt>
                <c:pt idx="450">
                  <c:v>3.9</c:v>
                </c:pt>
                <c:pt idx="451">
                  <c:v>3.9</c:v>
                </c:pt>
                <c:pt idx="452">
                  <c:v>3.9</c:v>
                </c:pt>
                <c:pt idx="453">
                  <c:v>3.9</c:v>
                </c:pt>
                <c:pt idx="454">
                  <c:v>3.9</c:v>
                </c:pt>
                <c:pt idx="455">
                  <c:v>3.9</c:v>
                </c:pt>
                <c:pt idx="456">
                  <c:v>3.9</c:v>
                </c:pt>
                <c:pt idx="457">
                  <c:v>3.9</c:v>
                </c:pt>
                <c:pt idx="458">
                  <c:v>3.9</c:v>
                </c:pt>
                <c:pt idx="459">
                  <c:v>3.9</c:v>
                </c:pt>
                <c:pt idx="460">
                  <c:v>3.9</c:v>
                </c:pt>
                <c:pt idx="461">
                  <c:v>3.9</c:v>
                </c:pt>
                <c:pt idx="462">
                  <c:v>3.9</c:v>
                </c:pt>
                <c:pt idx="463">
                  <c:v>3.9</c:v>
                </c:pt>
                <c:pt idx="464">
                  <c:v>3.9</c:v>
                </c:pt>
                <c:pt idx="465">
                  <c:v>3.9</c:v>
                </c:pt>
                <c:pt idx="466">
                  <c:v>3.9</c:v>
                </c:pt>
                <c:pt idx="467">
                  <c:v>3.9</c:v>
                </c:pt>
                <c:pt idx="468">
                  <c:v>4</c:v>
                </c:pt>
                <c:pt idx="469">
                  <c:v>4</c:v>
                </c:pt>
                <c:pt idx="470">
                  <c:v>4</c:v>
                </c:pt>
                <c:pt idx="471">
                  <c:v>4</c:v>
                </c:pt>
                <c:pt idx="472">
                  <c:v>4</c:v>
                </c:pt>
                <c:pt idx="473">
                  <c:v>4</c:v>
                </c:pt>
                <c:pt idx="474">
                  <c:v>4</c:v>
                </c:pt>
                <c:pt idx="475">
                  <c:v>4</c:v>
                </c:pt>
                <c:pt idx="476">
                  <c:v>4</c:v>
                </c:pt>
                <c:pt idx="477">
                  <c:v>4</c:v>
                </c:pt>
                <c:pt idx="478">
                  <c:v>4</c:v>
                </c:pt>
                <c:pt idx="479">
                  <c:v>4</c:v>
                </c:pt>
                <c:pt idx="480">
                  <c:v>4</c:v>
                </c:pt>
                <c:pt idx="481">
                  <c:v>4</c:v>
                </c:pt>
                <c:pt idx="482">
                  <c:v>4</c:v>
                </c:pt>
                <c:pt idx="483">
                  <c:v>4</c:v>
                </c:pt>
                <c:pt idx="484">
                  <c:v>4</c:v>
                </c:pt>
                <c:pt idx="485">
                  <c:v>4</c:v>
                </c:pt>
                <c:pt idx="486">
                  <c:v>4</c:v>
                </c:pt>
                <c:pt idx="487">
                  <c:v>4</c:v>
                </c:pt>
                <c:pt idx="488">
                  <c:v>4</c:v>
                </c:pt>
                <c:pt idx="489">
                  <c:v>4</c:v>
                </c:pt>
                <c:pt idx="490">
                  <c:v>4</c:v>
                </c:pt>
                <c:pt idx="491">
                  <c:v>4</c:v>
                </c:pt>
                <c:pt idx="492">
                  <c:v>4</c:v>
                </c:pt>
                <c:pt idx="493">
                  <c:v>4</c:v>
                </c:pt>
                <c:pt idx="494">
                  <c:v>4</c:v>
                </c:pt>
                <c:pt idx="495">
                  <c:v>4</c:v>
                </c:pt>
                <c:pt idx="496">
                  <c:v>4</c:v>
                </c:pt>
                <c:pt idx="497">
                  <c:v>4</c:v>
                </c:pt>
                <c:pt idx="498">
                  <c:v>4</c:v>
                </c:pt>
                <c:pt idx="499">
                  <c:v>4</c:v>
                </c:pt>
                <c:pt idx="500">
                  <c:v>4</c:v>
                </c:pt>
                <c:pt idx="501">
                  <c:v>4</c:v>
                </c:pt>
                <c:pt idx="502">
                  <c:v>4</c:v>
                </c:pt>
                <c:pt idx="503">
                  <c:v>4</c:v>
                </c:pt>
                <c:pt idx="504">
                  <c:v>4</c:v>
                </c:pt>
                <c:pt idx="505">
                  <c:v>4</c:v>
                </c:pt>
                <c:pt idx="506">
                  <c:v>4</c:v>
                </c:pt>
                <c:pt idx="507">
                  <c:v>4</c:v>
                </c:pt>
                <c:pt idx="508">
                  <c:v>4</c:v>
                </c:pt>
                <c:pt idx="509">
                  <c:v>4</c:v>
                </c:pt>
                <c:pt idx="510">
                  <c:v>4</c:v>
                </c:pt>
                <c:pt idx="511">
                  <c:v>4</c:v>
                </c:pt>
                <c:pt idx="512">
                  <c:v>4</c:v>
                </c:pt>
                <c:pt idx="513">
                  <c:v>4</c:v>
                </c:pt>
                <c:pt idx="514">
                  <c:v>4</c:v>
                </c:pt>
                <c:pt idx="515">
                  <c:v>4</c:v>
                </c:pt>
                <c:pt idx="516">
                  <c:v>4</c:v>
                </c:pt>
                <c:pt idx="517">
                  <c:v>4</c:v>
                </c:pt>
                <c:pt idx="518">
                  <c:v>4</c:v>
                </c:pt>
                <c:pt idx="519">
                  <c:v>4</c:v>
                </c:pt>
                <c:pt idx="520">
                  <c:v>4</c:v>
                </c:pt>
                <c:pt idx="521">
                  <c:v>4</c:v>
                </c:pt>
                <c:pt idx="522">
                  <c:v>4</c:v>
                </c:pt>
                <c:pt idx="523">
                  <c:v>4</c:v>
                </c:pt>
                <c:pt idx="524">
                  <c:v>4</c:v>
                </c:pt>
                <c:pt idx="525">
                  <c:v>4</c:v>
                </c:pt>
                <c:pt idx="526">
                  <c:v>4</c:v>
                </c:pt>
                <c:pt idx="527">
                  <c:v>4</c:v>
                </c:pt>
                <c:pt idx="528">
                  <c:v>4</c:v>
                </c:pt>
                <c:pt idx="529">
                  <c:v>4</c:v>
                </c:pt>
                <c:pt idx="530">
                  <c:v>4</c:v>
                </c:pt>
                <c:pt idx="531">
                  <c:v>4</c:v>
                </c:pt>
                <c:pt idx="532">
                  <c:v>4</c:v>
                </c:pt>
                <c:pt idx="533">
                  <c:v>4</c:v>
                </c:pt>
                <c:pt idx="534">
                  <c:v>4</c:v>
                </c:pt>
                <c:pt idx="535">
                  <c:v>4</c:v>
                </c:pt>
                <c:pt idx="536">
                  <c:v>4</c:v>
                </c:pt>
                <c:pt idx="537">
                  <c:v>4</c:v>
                </c:pt>
                <c:pt idx="538">
                  <c:v>4</c:v>
                </c:pt>
                <c:pt idx="539">
                  <c:v>4</c:v>
                </c:pt>
                <c:pt idx="540">
                  <c:v>4</c:v>
                </c:pt>
                <c:pt idx="541">
                  <c:v>4</c:v>
                </c:pt>
                <c:pt idx="542">
                  <c:v>4</c:v>
                </c:pt>
                <c:pt idx="543">
                  <c:v>4</c:v>
                </c:pt>
                <c:pt idx="544">
                  <c:v>4</c:v>
                </c:pt>
                <c:pt idx="545">
                  <c:v>4</c:v>
                </c:pt>
                <c:pt idx="546">
                  <c:v>4</c:v>
                </c:pt>
                <c:pt idx="547">
                  <c:v>4</c:v>
                </c:pt>
                <c:pt idx="548">
                  <c:v>4</c:v>
                </c:pt>
                <c:pt idx="549">
                  <c:v>4</c:v>
                </c:pt>
                <c:pt idx="550">
                  <c:v>4</c:v>
                </c:pt>
                <c:pt idx="551">
                  <c:v>4</c:v>
                </c:pt>
                <c:pt idx="552">
                  <c:v>4</c:v>
                </c:pt>
                <c:pt idx="553">
                  <c:v>4</c:v>
                </c:pt>
                <c:pt idx="554">
                  <c:v>4</c:v>
                </c:pt>
                <c:pt idx="555">
                  <c:v>4</c:v>
                </c:pt>
                <c:pt idx="556">
                  <c:v>4</c:v>
                </c:pt>
                <c:pt idx="557">
                  <c:v>4</c:v>
                </c:pt>
                <c:pt idx="558">
                  <c:v>4</c:v>
                </c:pt>
                <c:pt idx="559">
                  <c:v>4</c:v>
                </c:pt>
                <c:pt idx="560">
                  <c:v>4</c:v>
                </c:pt>
                <c:pt idx="561">
                  <c:v>4</c:v>
                </c:pt>
                <c:pt idx="562">
                  <c:v>4</c:v>
                </c:pt>
                <c:pt idx="563">
                  <c:v>4</c:v>
                </c:pt>
                <c:pt idx="564">
                  <c:v>4</c:v>
                </c:pt>
                <c:pt idx="565">
                  <c:v>4</c:v>
                </c:pt>
                <c:pt idx="566">
                  <c:v>4</c:v>
                </c:pt>
                <c:pt idx="567">
                  <c:v>4</c:v>
                </c:pt>
                <c:pt idx="568">
                  <c:v>4</c:v>
                </c:pt>
                <c:pt idx="569">
                  <c:v>4</c:v>
                </c:pt>
                <c:pt idx="570">
                  <c:v>4</c:v>
                </c:pt>
                <c:pt idx="571">
                  <c:v>4</c:v>
                </c:pt>
                <c:pt idx="572">
                  <c:v>4</c:v>
                </c:pt>
                <c:pt idx="573">
                  <c:v>4</c:v>
                </c:pt>
                <c:pt idx="574">
                  <c:v>4</c:v>
                </c:pt>
                <c:pt idx="575">
                  <c:v>4</c:v>
                </c:pt>
                <c:pt idx="576">
                  <c:v>4</c:v>
                </c:pt>
                <c:pt idx="577">
                  <c:v>4</c:v>
                </c:pt>
                <c:pt idx="578">
                  <c:v>4</c:v>
                </c:pt>
                <c:pt idx="579">
                  <c:v>4</c:v>
                </c:pt>
                <c:pt idx="580">
                  <c:v>4</c:v>
                </c:pt>
                <c:pt idx="581">
                  <c:v>4</c:v>
                </c:pt>
                <c:pt idx="582">
                  <c:v>4</c:v>
                </c:pt>
                <c:pt idx="583">
                  <c:v>4</c:v>
                </c:pt>
                <c:pt idx="584">
                  <c:v>4</c:v>
                </c:pt>
                <c:pt idx="585">
                  <c:v>4</c:v>
                </c:pt>
                <c:pt idx="586">
                  <c:v>4</c:v>
                </c:pt>
                <c:pt idx="587">
                  <c:v>4</c:v>
                </c:pt>
                <c:pt idx="588">
                  <c:v>4</c:v>
                </c:pt>
                <c:pt idx="589">
                  <c:v>4</c:v>
                </c:pt>
                <c:pt idx="590">
                  <c:v>4</c:v>
                </c:pt>
                <c:pt idx="591">
                  <c:v>4</c:v>
                </c:pt>
                <c:pt idx="592">
                  <c:v>4</c:v>
                </c:pt>
                <c:pt idx="593">
                  <c:v>4</c:v>
                </c:pt>
                <c:pt idx="594">
                  <c:v>4</c:v>
                </c:pt>
                <c:pt idx="595">
                  <c:v>4</c:v>
                </c:pt>
                <c:pt idx="596">
                  <c:v>4</c:v>
                </c:pt>
                <c:pt idx="597">
                  <c:v>4</c:v>
                </c:pt>
                <c:pt idx="598">
                  <c:v>4</c:v>
                </c:pt>
                <c:pt idx="599">
                  <c:v>4</c:v>
                </c:pt>
                <c:pt idx="600">
                  <c:v>4</c:v>
                </c:pt>
                <c:pt idx="601">
                  <c:v>4</c:v>
                </c:pt>
                <c:pt idx="602">
                  <c:v>4</c:v>
                </c:pt>
                <c:pt idx="603">
                  <c:v>4</c:v>
                </c:pt>
                <c:pt idx="604">
                  <c:v>3.9</c:v>
                </c:pt>
                <c:pt idx="605">
                  <c:v>3.9</c:v>
                </c:pt>
                <c:pt idx="606">
                  <c:v>3.9</c:v>
                </c:pt>
                <c:pt idx="607">
                  <c:v>3.9</c:v>
                </c:pt>
                <c:pt idx="608">
                  <c:v>3.9</c:v>
                </c:pt>
                <c:pt idx="609">
                  <c:v>3.9</c:v>
                </c:pt>
                <c:pt idx="610">
                  <c:v>3.9</c:v>
                </c:pt>
                <c:pt idx="611">
                  <c:v>3.9</c:v>
                </c:pt>
                <c:pt idx="612">
                  <c:v>3.9</c:v>
                </c:pt>
                <c:pt idx="613">
                  <c:v>3.9</c:v>
                </c:pt>
                <c:pt idx="614">
                  <c:v>3.9</c:v>
                </c:pt>
                <c:pt idx="615">
                  <c:v>3.9</c:v>
                </c:pt>
                <c:pt idx="616">
                  <c:v>3.9</c:v>
                </c:pt>
                <c:pt idx="617">
                  <c:v>3.9</c:v>
                </c:pt>
                <c:pt idx="618">
                  <c:v>3.9</c:v>
                </c:pt>
                <c:pt idx="619">
                  <c:v>3.9</c:v>
                </c:pt>
                <c:pt idx="620">
                  <c:v>3.9</c:v>
                </c:pt>
                <c:pt idx="621">
                  <c:v>3.9</c:v>
                </c:pt>
                <c:pt idx="622">
                  <c:v>3.9</c:v>
                </c:pt>
                <c:pt idx="623">
                  <c:v>3.9</c:v>
                </c:pt>
                <c:pt idx="624">
                  <c:v>3.9</c:v>
                </c:pt>
                <c:pt idx="625">
                  <c:v>3.9</c:v>
                </c:pt>
                <c:pt idx="626">
                  <c:v>3.9</c:v>
                </c:pt>
                <c:pt idx="627">
                  <c:v>3.9</c:v>
                </c:pt>
                <c:pt idx="628">
                  <c:v>3.9</c:v>
                </c:pt>
                <c:pt idx="629">
                  <c:v>3.9</c:v>
                </c:pt>
                <c:pt idx="630">
                  <c:v>3.9</c:v>
                </c:pt>
                <c:pt idx="631">
                  <c:v>3.9</c:v>
                </c:pt>
                <c:pt idx="632">
                  <c:v>3.9</c:v>
                </c:pt>
                <c:pt idx="633">
                  <c:v>3.9</c:v>
                </c:pt>
                <c:pt idx="634">
                  <c:v>3.9</c:v>
                </c:pt>
                <c:pt idx="635">
                  <c:v>3.9</c:v>
                </c:pt>
                <c:pt idx="636">
                  <c:v>3.9</c:v>
                </c:pt>
                <c:pt idx="637">
                  <c:v>3.9</c:v>
                </c:pt>
                <c:pt idx="638">
                  <c:v>3.9</c:v>
                </c:pt>
                <c:pt idx="639">
                  <c:v>3.9</c:v>
                </c:pt>
                <c:pt idx="640">
                  <c:v>3.9</c:v>
                </c:pt>
                <c:pt idx="641">
                  <c:v>3.9</c:v>
                </c:pt>
                <c:pt idx="642">
                  <c:v>3.9</c:v>
                </c:pt>
                <c:pt idx="643">
                  <c:v>3.9</c:v>
                </c:pt>
                <c:pt idx="644">
                  <c:v>3.9</c:v>
                </c:pt>
                <c:pt idx="645">
                  <c:v>3.9</c:v>
                </c:pt>
                <c:pt idx="646">
                  <c:v>3.9</c:v>
                </c:pt>
                <c:pt idx="647">
                  <c:v>3.9</c:v>
                </c:pt>
                <c:pt idx="648">
                  <c:v>3.8</c:v>
                </c:pt>
                <c:pt idx="649">
                  <c:v>3.8</c:v>
                </c:pt>
                <c:pt idx="650">
                  <c:v>3.8</c:v>
                </c:pt>
                <c:pt idx="651">
                  <c:v>3.8</c:v>
                </c:pt>
                <c:pt idx="652">
                  <c:v>3.8</c:v>
                </c:pt>
                <c:pt idx="653">
                  <c:v>3.8</c:v>
                </c:pt>
                <c:pt idx="654">
                  <c:v>3.8</c:v>
                </c:pt>
                <c:pt idx="655">
                  <c:v>3.8</c:v>
                </c:pt>
                <c:pt idx="656">
                  <c:v>3.8</c:v>
                </c:pt>
                <c:pt idx="657">
                  <c:v>3.8</c:v>
                </c:pt>
                <c:pt idx="658">
                  <c:v>3.7</c:v>
                </c:pt>
                <c:pt idx="659">
                  <c:v>3.7</c:v>
                </c:pt>
                <c:pt idx="660">
                  <c:v>3.7</c:v>
                </c:pt>
                <c:pt idx="661">
                  <c:v>3.7</c:v>
                </c:pt>
                <c:pt idx="662">
                  <c:v>3.7</c:v>
                </c:pt>
                <c:pt idx="663">
                  <c:v>3.7</c:v>
                </c:pt>
                <c:pt idx="664">
                  <c:v>3.7</c:v>
                </c:pt>
                <c:pt idx="665">
                  <c:v>3.7</c:v>
                </c:pt>
                <c:pt idx="666">
                  <c:v>3.7</c:v>
                </c:pt>
                <c:pt idx="667">
                  <c:v>3.7</c:v>
                </c:pt>
                <c:pt idx="668">
                  <c:v>3.7</c:v>
                </c:pt>
                <c:pt idx="669">
                  <c:v>3.7</c:v>
                </c:pt>
                <c:pt idx="670">
                  <c:v>3.7</c:v>
                </c:pt>
                <c:pt idx="671">
                  <c:v>3.6</c:v>
                </c:pt>
                <c:pt idx="672">
                  <c:v>3.6</c:v>
                </c:pt>
                <c:pt idx="673">
                  <c:v>3.6</c:v>
                </c:pt>
                <c:pt idx="674">
                  <c:v>3.6</c:v>
                </c:pt>
                <c:pt idx="675">
                  <c:v>3.6</c:v>
                </c:pt>
                <c:pt idx="676">
                  <c:v>3.6</c:v>
                </c:pt>
                <c:pt idx="677">
                  <c:v>3.7</c:v>
                </c:pt>
                <c:pt idx="678">
                  <c:v>3.7</c:v>
                </c:pt>
                <c:pt idx="679">
                  <c:v>3.7</c:v>
                </c:pt>
                <c:pt idx="680">
                  <c:v>3.7</c:v>
                </c:pt>
                <c:pt idx="681">
                  <c:v>3.7</c:v>
                </c:pt>
                <c:pt idx="682">
                  <c:v>3.7</c:v>
                </c:pt>
                <c:pt idx="683">
                  <c:v>3.7</c:v>
                </c:pt>
                <c:pt idx="684">
                  <c:v>3.7</c:v>
                </c:pt>
                <c:pt idx="685">
                  <c:v>3.7</c:v>
                </c:pt>
                <c:pt idx="686">
                  <c:v>3.7</c:v>
                </c:pt>
                <c:pt idx="687">
                  <c:v>3.7</c:v>
                </c:pt>
                <c:pt idx="688">
                  <c:v>3.7</c:v>
                </c:pt>
                <c:pt idx="689">
                  <c:v>3.7</c:v>
                </c:pt>
                <c:pt idx="690">
                  <c:v>3.7</c:v>
                </c:pt>
                <c:pt idx="691">
                  <c:v>3.7</c:v>
                </c:pt>
                <c:pt idx="692">
                  <c:v>3.7</c:v>
                </c:pt>
                <c:pt idx="693">
                  <c:v>3.7</c:v>
                </c:pt>
                <c:pt idx="694">
                  <c:v>3.7</c:v>
                </c:pt>
                <c:pt idx="695">
                  <c:v>3.7</c:v>
                </c:pt>
                <c:pt idx="696">
                  <c:v>3.7</c:v>
                </c:pt>
                <c:pt idx="697">
                  <c:v>3.7</c:v>
                </c:pt>
                <c:pt idx="698">
                  <c:v>3.7</c:v>
                </c:pt>
                <c:pt idx="699">
                  <c:v>3.7</c:v>
                </c:pt>
                <c:pt idx="700">
                  <c:v>3.7</c:v>
                </c:pt>
                <c:pt idx="701">
                  <c:v>3.7</c:v>
                </c:pt>
                <c:pt idx="702">
                  <c:v>3.7</c:v>
                </c:pt>
                <c:pt idx="703">
                  <c:v>3.7</c:v>
                </c:pt>
                <c:pt idx="704">
                  <c:v>3.7</c:v>
                </c:pt>
                <c:pt idx="705">
                  <c:v>3.7</c:v>
                </c:pt>
                <c:pt idx="706">
                  <c:v>3.7</c:v>
                </c:pt>
                <c:pt idx="707">
                  <c:v>3.7</c:v>
                </c:pt>
                <c:pt idx="708">
                  <c:v>3.7</c:v>
                </c:pt>
                <c:pt idx="709">
                  <c:v>3.7</c:v>
                </c:pt>
                <c:pt idx="710">
                  <c:v>3.7</c:v>
                </c:pt>
                <c:pt idx="711">
                  <c:v>3.7</c:v>
                </c:pt>
                <c:pt idx="712">
                  <c:v>3.7</c:v>
                </c:pt>
                <c:pt idx="713">
                  <c:v>3.7</c:v>
                </c:pt>
                <c:pt idx="714">
                  <c:v>3.7</c:v>
                </c:pt>
                <c:pt idx="715">
                  <c:v>3.7</c:v>
                </c:pt>
                <c:pt idx="716">
                  <c:v>3.7</c:v>
                </c:pt>
                <c:pt idx="717">
                  <c:v>3.7</c:v>
                </c:pt>
                <c:pt idx="718">
                  <c:v>3.7</c:v>
                </c:pt>
                <c:pt idx="719">
                  <c:v>3.7</c:v>
                </c:pt>
                <c:pt idx="720">
                  <c:v>3.7</c:v>
                </c:pt>
                <c:pt idx="721">
                  <c:v>3.7</c:v>
                </c:pt>
                <c:pt idx="722">
                  <c:v>3.7</c:v>
                </c:pt>
                <c:pt idx="723">
                  <c:v>3.7</c:v>
                </c:pt>
                <c:pt idx="724">
                  <c:v>3.7</c:v>
                </c:pt>
                <c:pt idx="725">
                  <c:v>3.7</c:v>
                </c:pt>
                <c:pt idx="726">
                  <c:v>3.7</c:v>
                </c:pt>
                <c:pt idx="727">
                  <c:v>3.7</c:v>
                </c:pt>
                <c:pt idx="728">
                  <c:v>3.7</c:v>
                </c:pt>
                <c:pt idx="729">
                  <c:v>3.7</c:v>
                </c:pt>
                <c:pt idx="730">
                  <c:v>3.7</c:v>
                </c:pt>
                <c:pt idx="731">
                  <c:v>3.7</c:v>
                </c:pt>
                <c:pt idx="732">
                  <c:v>3.7</c:v>
                </c:pt>
                <c:pt idx="733">
                  <c:v>3.7</c:v>
                </c:pt>
                <c:pt idx="734">
                  <c:v>3.7</c:v>
                </c:pt>
                <c:pt idx="735">
                  <c:v>3.7</c:v>
                </c:pt>
                <c:pt idx="736">
                  <c:v>3.8</c:v>
                </c:pt>
                <c:pt idx="737">
                  <c:v>3.8</c:v>
                </c:pt>
                <c:pt idx="738">
                  <c:v>3.8</c:v>
                </c:pt>
                <c:pt idx="739">
                  <c:v>3.8</c:v>
                </c:pt>
                <c:pt idx="740">
                  <c:v>3.8</c:v>
                </c:pt>
                <c:pt idx="741">
                  <c:v>3.8</c:v>
                </c:pt>
                <c:pt idx="742">
                  <c:v>3.8</c:v>
                </c:pt>
                <c:pt idx="743">
                  <c:v>3.8</c:v>
                </c:pt>
                <c:pt idx="744">
                  <c:v>3.8</c:v>
                </c:pt>
                <c:pt idx="745">
                  <c:v>3.7</c:v>
                </c:pt>
                <c:pt idx="746">
                  <c:v>3.8</c:v>
                </c:pt>
                <c:pt idx="747">
                  <c:v>3.7</c:v>
                </c:pt>
                <c:pt idx="748">
                  <c:v>3.7</c:v>
                </c:pt>
                <c:pt idx="749">
                  <c:v>3.8</c:v>
                </c:pt>
                <c:pt idx="750">
                  <c:v>3.8</c:v>
                </c:pt>
                <c:pt idx="751">
                  <c:v>3.8</c:v>
                </c:pt>
                <c:pt idx="752">
                  <c:v>3.8</c:v>
                </c:pt>
                <c:pt idx="753">
                  <c:v>3.8</c:v>
                </c:pt>
                <c:pt idx="754">
                  <c:v>3.8</c:v>
                </c:pt>
                <c:pt idx="755">
                  <c:v>3.8</c:v>
                </c:pt>
                <c:pt idx="756">
                  <c:v>3.8</c:v>
                </c:pt>
                <c:pt idx="757">
                  <c:v>3.8</c:v>
                </c:pt>
                <c:pt idx="758">
                  <c:v>3.8</c:v>
                </c:pt>
                <c:pt idx="759">
                  <c:v>3.8</c:v>
                </c:pt>
                <c:pt idx="760">
                  <c:v>3.8</c:v>
                </c:pt>
                <c:pt idx="761">
                  <c:v>3.8</c:v>
                </c:pt>
                <c:pt idx="762">
                  <c:v>3.8</c:v>
                </c:pt>
                <c:pt idx="763">
                  <c:v>3.8</c:v>
                </c:pt>
                <c:pt idx="764">
                  <c:v>3.8</c:v>
                </c:pt>
                <c:pt idx="765">
                  <c:v>3.8</c:v>
                </c:pt>
                <c:pt idx="766">
                  <c:v>3.8</c:v>
                </c:pt>
                <c:pt idx="767">
                  <c:v>3.8</c:v>
                </c:pt>
                <c:pt idx="768">
                  <c:v>3.8</c:v>
                </c:pt>
                <c:pt idx="769">
                  <c:v>3.8</c:v>
                </c:pt>
                <c:pt idx="770">
                  <c:v>3.8</c:v>
                </c:pt>
                <c:pt idx="771">
                  <c:v>3.8</c:v>
                </c:pt>
                <c:pt idx="772">
                  <c:v>3.8</c:v>
                </c:pt>
                <c:pt idx="773">
                  <c:v>3.8</c:v>
                </c:pt>
                <c:pt idx="774">
                  <c:v>3.8</c:v>
                </c:pt>
                <c:pt idx="775">
                  <c:v>3.8</c:v>
                </c:pt>
                <c:pt idx="776">
                  <c:v>3.8</c:v>
                </c:pt>
                <c:pt idx="777">
                  <c:v>3.8</c:v>
                </c:pt>
                <c:pt idx="778">
                  <c:v>3.8</c:v>
                </c:pt>
                <c:pt idx="779">
                  <c:v>3.8</c:v>
                </c:pt>
                <c:pt idx="780">
                  <c:v>3.8</c:v>
                </c:pt>
                <c:pt idx="781">
                  <c:v>3.8</c:v>
                </c:pt>
                <c:pt idx="782">
                  <c:v>3.8</c:v>
                </c:pt>
                <c:pt idx="783">
                  <c:v>3.8</c:v>
                </c:pt>
                <c:pt idx="784">
                  <c:v>3.8</c:v>
                </c:pt>
                <c:pt idx="785">
                  <c:v>3.8</c:v>
                </c:pt>
                <c:pt idx="786">
                  <c:v>3.8</c:v>
                </c:pt>
                <c:pt idx="787">
                  <c:v>3.8</c:v>
                </c:pt>
                <c:pt idx="788">
                  <c:v>3.8</c:v>
                </c:pt>
                <c:pt idx="789">
                  <c:v>3.7</c:v>
                </c:pt>
                <c:pt idx="790">
                  <c:v>3.7</c:v>
                </c:pt>
                <c:pt idx="791">
                  <c:v>3.7</c:v>
                </c:pt>
                <c:pt idx="792">
                  <c:v>3.7</c:v>
                </c:pt>
                <c:pt idx="793">
                  <c:v>3.7</c:v>
                </c:pt>
                <c:pt idx="794">
                  <c:v>3.7</c:v>
                </c:pt>
                <c:pt idx="795">
                  <c:v>3.7</c:v>
                </c:pt>
                <c:pt idx="796">
                  <c:v>3.7</c:v>
                </c:pt>
                <c:pt idx="797">
                  <c:v>3.7</c:v>
                </c:pt>
                <c:pt idx="798">
                  <c:v>3.8</c:v>
                </c:pt>
                <c:pt idx="799">
                  <c:v>3.8</c:v>
                </c:pt>
                <c:pt idx="800">
                  <c:v>3.8</c:v>
                </c:pt>
                <c:pt idx="801">
                  <c:v>3.8</c:v>
                </c:pt>
                <c:pt idx="802">
                  <c:v>3.8</c:v>
                </c:pt>
                <c:pt idx="803">
                  <c:v>3.8</c:v>
                </c:pt>
                <c:pt idx="804">
                  <c:v>3.8</c:v>
                </c:pt>
                <c:pt idx="805">
                  <c:v>3.8</c:v>
                </c:pt>
                <c:pt idx="806">
                  <c:v>3.8</c:v>
                </c:pt>
                <c:pt idx="807">
                  <c:v>3.8</c:v>
                </c:pt>
                <c:pt idx="808">
                  <c:v>3.8</c:v>
                </c:pt>
                <c:pt idx="809">
                  <c:v>3.8</c:v>
                </c:pt>
                <c:pt idx="810">
                  <c:v>3.7</c:v>
                </c:pt>
                <c:pt idx="811">
                  <c:v>3.7</c:v>
                </c:pt>
                <c:pt idx="812">
                  <c:v>3.7</c:v>
                </c:pt>
                <c:pt idx="813">
                  <c:v>3.7</c:v>
                </c:pt>
                <c:pt idx="814">
                  <c:v>3.7</c:v>
                </c:pt>
                <c:pt idx="815">
                  <c:v>3.7</c:v>
                </c:pt>
                <c:pt idx="816">
                  <c:v>3.7</c:v>
                </c:pt>
                <c:pt idx="817">
                  <c:v>3.8</c:v>
                </c:pt>
                <c:pt idx="818">
                  <c:v>3.8</c:v>
                </c:pt>
                <c:pt idx="819">
                  <c:v>3.8</c:v>
                </c:pt>
                <c:pt idx="820">
                  <c:v>3.8</c:v>
                </c:pt>
                <c:pt idx="821">
                  <c:v>3.8</c:v>
                </c:pt>
                <c:pt idx="822">
                  <c:v>3.8</c:v>
                </c:pt>
                <c:pt idx="823">
                  <c:v>3.8</c:v>
                </c:pt>
                <c:pt idx="824">
                  <c:v>3.8</c:v>
                </c:pt>
                <c:pt idx="825">
                  <c:v>3.8</c:v>
                </c:pt>
                <c:pt idx="826">
                  <c:v>3.8</c:v>
                </c:pt>
                <c:pt idx="827">
                  <c:v>3.8</c:v>
                </c:pt>
                <c:pt idx="828">
                  <c:v>3.7</c:v>
                </c:pt>
                <c:pt idx="829">
                  <c:v>3.7</c:v>
                </c:pt>
                <c:pt idx="830">
                  <c:v>3.7</c:v>
                </c:pt>
                <c:pt idx="831">
                  <c:v>3.7</c:v>
                </c:pt>
                <c:pt idx="832">
                  <c:v>3.7</c:v>
                </c:pt>
                <c:pt idx="833">
                  <c:v>3.7</c:v>
                </c:pt>
                <c:pt idx="834">
                  <c:v>3.8</c:v>
                </c:pt>
                <c:pt idx="835">
                  <c:v>3.8</c:v>
                </c:pt>
                <c:pt idx="836">
                  <c:v>3.8</c:v>
                </c:pt>
                <c:pt idx="837">
                  <c:v>3.8</c:v>
                </c:pt>
                <c:pt idx="838">
                  <c:v>3.8</c:v>
                </c:pt>
                <c:pt idx="839">
                  <c:v>3.8</c:v>
                </c:pt>
                <c:pt idx="840">
                  <c:v>3.8</c:v>
                </c:pt>
                <c:pt idx="841">
                  <c:v>3.8</c:v>
                </c:pt>
                <c:pt idx="842">
                  <c:v>3.8</c:v>
                </c:pt>
                <c:pt idx="843">
                  <c:v>3.7</c:v>
                </c:pt>
                <c:pt idx="844">
                  <c:v>3.7</c:v>
                </c:pt>
                <c:pt idx="845">
                  <c:v>3.7</c:v>
                </c:pt>
                <c:pt idx="846">
                  <c:v>3.7</c:v>
                </c:pt>
                <c:pt idx="847">
                  <c:v>3.7</c:v>
                </c:pt>
                <c:pt idx="848">
                  <c:v>3.7</c:v>
                </c:pt>
                <c:pt idx="849">
                  <c:v>3.8</c:v>
                </c:pt>
                <c:pt idx="850">
                  <c:v>3.8</c:v>
                </c:pt>
                <c:pt idx="851">
                  <c:v>3.8</c:v>
                </c:pt>
                <c:pt idx="852">
                  <c:v>3.8</c:v>
                </c:pt>
                <c:pt idx="853">
                  <c:v>3.8</c:v>
                </c:pt>
                <c:pt idx="854">
                  <c:v>3.8</c:v>
                </c:pt>
                <c:pt idx="855">
                  <c:v>3.8</c:v>
                </c:pt>
                <c:pt idx="856">
                  <c:v>3.7</c:v>
                </c:pt>
                <c:pt idx="857">
                  <c:v>3.7</c:v>
                </c:pt>
                <c:pt idx="858">
                  <c:v>3.7</c:v>
                </c:pt>
                <c:pt idx="859">
                  <c:v>3.7</c:v>
                </c:pt>
                <c:pt idx="860">
                  <c:v>3.7</c:v>
                </c:pt>
                <c:pt idx="861">
                  <c:v>3.7</c:v>
                </c:pt>
                <c:pt idx="862">
                  <c:v>3.7</c:v>
                </c:pt>
                <c:pt idx="863">
                  <c:v>3.7</c:v>
                </c:pt>
                <c:pt idx="864">
                  <c:v>3.7</c:v>
                </c:pt>
                <c:pt idx="865">
                  <c:v>3.7</c:v>
                </c:pt>
                <c:pt idx="866">
                  <c:v>3.7</c:v>
                </c:pt>
                <c:pt idx="867">
                  <c:v>3.7</c:v>
                </c:pt>
                <c:pt idx="868">
                  <c:v>3.7</c:v>
                </c:pt>
                <c:pt idx="869">
                  <c:v>3.7</c:v>
                </c:pt>
                <c:pt idx="870">
                  <c:v>3.7</c:v>
                </c:pt>
                <c:pt idx="871">
                  <c:v>3.7</c:v>
                </c:pt>
                <c:pt idx="872">
                  <c:v>3.7</c:v>
                </c:pt>
                <c:pt idx="873">
                  <c:v>3.7</c:v>
                </c:pt>
                <c:pt idx="874">
                  <c:v>3.7</c:v>
                </c:pt>
                <c:pt idx="875">
                  <c:v>3.7</c:v>
                </c:pt>
                <c:pt idx="876">
                  <c:v>3.7</c:v>
                </c:pt>
                <c:pt idx="877">
                  <c:v>3.7</c:v>
                </c:pt>
                <c:pt idx="878">
                  <c:v>3.7</c:v>
                </c:pt>
                <c:pt idx="879">
                  <c:v>3.7</c:v>
                </c:pt>
                <c:pt idx="880">
                  <c:v>3.7</c:v>
                </c:pt>
                <c:pt idx="881">
                  <c:v>3.7</c:v>
                </c:pt>
                <c:pt idx="882">
                  <c:v>3.7</c:v>
                </c:pt>
                <c:pt idx="883">
                  <c:v>3.7</c:v>
                </c:pt>
                <c:pt idx="884">
                  <c:v>3.7</c:v>
                </c:pt>
                <c:pt idx="885">
                  <c:v>3.7</c:v>
                </c:pt>
                <c:pt idx="886">
                  <c:v>3.7</c:v>
                </c:pt>
                <c:pt idx="887">
                  <c:v>3.7</c:v>
                </c:pt>
                <c:pt idx="888">
                  <c:v>3.7</c:v>
                </c:pt>
                <c:pt idx="889">
                  <c:v>3.7</c:v>
                </c:pt>
                <c:pt idx="890">
                  <c:v>3.7</c:v>
                </c:pt>
                <c:pt idx="891">
                  <c:v>3.7</c:v>
                </c:pt>
                <c:pt idx="892">
                  <c:v>3.7</c:v>
                </c:pt>
                <c:pt idx="893">
                  <c:v>3.7</c:v>
                </c:pt>
                <c:pt idx="894">
                  <c:v>3.7</c:v>
                </c:pt>
                <c:pt idx="895">
                  <c:v>3.7</c:v>
                </c:pt>
                <c:pt idx="896">
                  <c:v>3.7</c:v>
                </c:pt>
                <c:pt idx="897">
                  <c:v>3.7</c:v>
                </c:pt>
                <c:pt idx="898">
                  <c:v>3.7</c:v>
                </c:pt>
                <c:pt idx="899">
                  <c:v>3.7</c:v>
                </c:pt>
                <c:pt idx="900">
                  <c:v>3.7</c:v>
                </c:pt>
                <c:pt idx="901">
                  <c:v>3.7</c:v>
                </c:pt>
                <c:pt idx="902">
                  <c:v>3.7</c:v>
                </c:pt>
                <c:pt idx="903">
                  <c:v>3.7</c:v>
                </c:pt>
                <c:pt idx="904">
                  <c:v>3.7</c:v>
                </c:pt>
                <c:pt idx="905">
                  <c:v>3.7</c:v>
                </c:pt>
                <c:pt idx="906">
                  <c:v>3.7</c:v>
                </c:pt>
                <c:pt idx="907">
                  <c:v>3.7</c:v>
                </c:pt>
                <c:pt idx="908">
                  <c:v>3.7</c:v>
                </c:pt>
                <c:pt idx="909">
                  <c:v>3.7</c:v>
                </c:pt>
                <c:pt idx="910">
                  <c:v>3.7</c:v>
                </c:pt>
                <c:pt idx="911">
                  <c:v>3.7</c:v>
                </c:pt>
                <c:pt idx="912">
                  <c:v>3.7</c:v>
                </c:pt>
                <c:pt idx="913">
                  <c:v>3.7</c:v>
                </c:pt>
                <c:pt idx="914">
                  <c:v>3.7</c:v>
                </c:pt>
                <c:pt idx="915">
                  <c:v>3.7</c:v>
                </c:pt>
                <c:pt idx="916">
                  <c:v>3.7</c:v>
                </c:pt>
                <c:pt idx="917">
                  <c:v>3.7</c:v>
                </c:pt>
                <c:pt idx="918">
                  <c:v>3.7</c:v>
                </c:pt>
                <c:pt idx="919">
                  <c:v>3.7</c:v>
                </c:pt>
                <c:pt idx="920">
                  <c:v>3.7</c:v>
                </c:pt>
                <c:pt idx="921">
                  <c:v>3.7</c:v>
                </c:pt>
                <c:pt idx="922">
                  <c:v>3.7</c:v>
                </c:pt>
                <c:pt idx="923">
                  <c:v>3.7</c:v>
                </c:pt>
                <c:pt idx="924">
                  <c:v>3.7</c:v>
                </c:pt>
                <c:pt idx="925">
                  <c:v>3.7</c:v>
                </c:pt>
                <c:pt idx="926">
                  <c:v>3.7</c:v>
                </c:pt>
                <c:pt idx="927">
                  <c:v>3.7</c:v>
                </c:pt>
                <c:pt idx="928">
                  <c:v>3.7</c:v>
                </c:pt>
                <c:pt idx="929">
                  <c:v>3.7</c:v>
                </c:pt>
                <c:pt idx="930">
                  <c:v>3.7</c:v>
                </c:pt>
                <c:pt idx="931">
                  <c:v>3.7</c:v>
                </c:pt>
                <c:pt idx="932">
                  <c:v>3.7</c:v>
                </c:pt>
                <c:pt idx="933">
                  <c:v>3.7</c:v>
                </c:pt>
                <c:pt idx="934">
                  <c:v>3.7</c:v>
                </c:pt>
                <c:pt idx="935">
                  <c:v>3.7</c:v>
                </c:pt>
                <c:pt idx="936">
                  <c:v>3.7</c:v>
                </c:pt>
                <c:pt idx="937">
                  <c:v>3.7</c:v>
                </c:pt>
                <c:pt idx="938">
                  <c:v>3.7</c:v>
                </c:pt>
                <c:pt idx="939">
                  <c:v>3.7</c:v>
                </c:pt>
                <c:pt idx="940">
                  <c:v>3.7</c:v>
                </c:pt>
                <c:pt idx="941">
                  <c:v>3.7</c:v>
                </c:pt>
                <c:pt idx="942">
                  <c:v>3.7</c:v>
                </c:pt>
                <c:pt idx="943">
                  <c:v>3.7</c:v>
                </c:pt>
                <c:pt idx="944">
                  <c:v>3.7</c:v>
                </c:pt>
                <c:pt idx="945">
                  <c:v>3.7</c:v>
                </c:pt>
                <c:pt idx="946">
                  <c:v>3.7</c:v>
                </c:pt>
                <c:pt idx="947">
                  <c:v>3.7</c:v>
                </c:pt>
                <c:pt idx="948">
                  <c:v>3.7</c:v>
                </c:pt>
                <c:pt idx="949">
                  <c:v>3.7</c:v>
                </c:pt>
                <c:pt idx="950">
                  <c:v>3.7</c:v>
                </c:pt>
                <c:pt idx="951">
                  <c:v>3.7</c:v>
                </c:pt>
                <c:pt idx="952">
                  <c:v>3.7</c:v>
                </c:pt>
                <c:pt idx="953">
                  <c:v>3.7</c:v>
                </c:pt>
                <c:pt idx="954">
                  <c:v>3.7</c:v>
                </c:pt>
                <c:pt idx="955">
                  <c:v>3.7</c:v>
                </c:pt>
                <c:pt idx="956">
                  <c:v>3.7</c:v>
                </c:pt>
                <c:pt idx="957">
                  <c:v>3.7</c:v>
                </c:pt>
                <c:pt idx="958">
                  <c:v>3.7</c:v>
                </c:pt>
                <c:pt idx="959">
                  <c:v>3.7</c:v>
                </c:pt>
                <c:pt idx="960">
                  <c:v>3.7</c:v>
                </c:pt>
                <c:pt idx="961">
                  <c:v>3.7</c:v>
                </c:pt>
                <c:pt idx="962">
                  <c:v>3.7</c:v>
                </c:pt>
                <c:pt idx="963">
                  <c:v>3.7</c:v>
                </c:pt>
                <c:pt idx="964">
                  <c:v>3.7</c:v>
                </c:pt>
                <c:pt idx="965">
                  <c:v>3.7</c:v>
                </c:pt>
                <c:pt idx="966">
                  <c:v>3.7</c:v>
                </c:pt>
                <c:pt idx="967">
                  <c:v>3.7</c:v>
                </c:pt>
                <c:pt idx="968">
                  <c:v>3.7</c:v>
                </c:pt>
                <c:pt idx="969">
                  <c:v>3.7</c:v>
                </c:pt>
                <c:pt idx="970">
                  <c:v>3.7</c:v>
                </c:pt>
                <c:pt idx="971">
                  <c:v>3.7</c:v>
                </c:pt>
                <c:pt idx="972">
                  <c:v>3.7</c:v>
                </c:pt>
                <c:pt idx="973">
                  <c:v>3.7</c:v>
                </c:pt>
                <c:pt idx="974">
                  <c:v>3.7</c:v>
                </c:pt>
                <c:pt idx="975">
                  <c:v>3.7</c:v>
                </c:pt>
                <c:pt idx="976">
                  <c:v>3.7</c:v>
                </c:pt>
                <c:pt idx="977">
                  <c:v>3.7</c:v>
                </c:pt>
                <c:pt idx="978">
                  <c:v>3.7</c:v>
                </c:pt>
                <c:pt idx="979">
                  <c:v>3.7</c:v>
                </c:pt>
                <c:pt idx="980">
                  <c:v>3.7</c:v>
                </c:pt>
                <c:pt idx="981">
                  <c:v>3.7</c:v>
                </c:pt>
                <c:pt idx="982">
                  <c:v>3.7</c:v>
                </c:pt>
                <c:pt idx="983">
                  <c:v>3.7</c:v>
                </c:pt>
                <c:pt idx="984">
                  <c:v>3.7</c:v>
                </c:pt>
                <c:pt idx="985">
                  <c:v>3.7</c:v>
                </c:pt>
                <c:pt idx="986">
                  <c:v>3.7</c:v>
                </c:pt>
                <c:pt idx="987">
                  <c:v>3.7</c:v>
                </c:pt>
                <c:pt idx="988">
                  <c:v>3.7</c:v>
                </c:pt>
                <c:pt idx="989">
                  <c:v>3.7</c:v>
                </c:pt>
                <c:pt idx="990">
                  <c:v>3.7</c:v>
                </c:pt>
                <c:pt idx="991">
                  <c:v>3.7</c:v>
                </c:pt>
                <c:pt idx="992">
                  <c:v>3.7</c:v>
                </c:pt>
                <c:pt idx="993">
                  <c:v>3.7</c:v>
                </c:pt>
                <c:pt idx="994">
                  <c:v>3.7</c:v>
                </c:pt>
                <c:pt idx="995">
                  <c:v>3.7</c:v>
                </c:pt>
                <c:pt idx="996">
                  <c:v>3.7</c:v>
                </c:pt>
                <c:pt idx="997">
                  <c:v>3.7</c:v>
                </c:pt>
                <c:pt idx="998">
                  <c:v>3.7</c:v>
                </c:pt>
                <c:pt idx="999">
                  <c:v>3.7</c:v>
                </c:pt>
                <c:pt idx="1000">
                  <c:v>3.7</c:v>
                </c:pt>
                <c:pt idx="1001">
                  <c:v>3.7</c:v>
                </c:pt>
                <c:pt idx="1002">
                  <c:v>3.7</c:v>
                </c:pt>
                <c:pt idx="1003">
                  <c:v>3.7</c:v>
                </c:pt>
                <c:pt idx="1004">
                  <c:v>3.7</c:v>
                </c:pt>
                <c:pt idx="1005">
                  <c:v>3.7</c:v>
                </c:pt>
                <c:pt idx="1006">
                  <c:v>3.7</c:v>
                </c:pt>
                <c:pt idx="1007">
                  <c:v>3.7</c:v>
                </c:pt>
                <c:pt idx="1008">
                  <c:v>3.7</c:v>
                </c:pt>
                <c:pt idx="1009">
                  <c:v>3.7</c:v>
                </c:pt>
                <c:pt idx="1010">
                  <c:v>3.7</c:v>
                </c:pt>
                <c:pt idx="1011">
                  <c:v>3.7</c:v>
                </c:pt>
                <c:pt idx="1012">
                  <c:v>3.7</c:v>
                </c:pt>
                <c:pt idx="1013">
                  <c:v>3.7</c:v>
                </c:pt>
                <c:pt idx="1014">
                  <c:v>3.7</c:v>
                </c:pt>
                <c:pt idx="1015">
                  <c:v>3.7</c:v>
                </c:pt>
                <c:pt idx="1016">
                  <c:v>3.7</c:v>
                </c:pt>
                <c:pt idx="1017">
                  <c:v>3.7</c:v>
                </c:pt>
                <c:pt idx="1018">
                  <c:v>3.7</c:v>
                </c:pt>
                <c:pt idx="1019">
                  <c:v>3.7</c:v>
                </c:pt>
                <c:pt idx="1020">
                  <c:v>3.7</c:v>
                </c:pt>
                <c:pt idx="1021">
                  <c:v>3.7</c:v>
                </c:pt>
                <c:pt idx="1022">
                  <c:v>3.7</c:v>
                </c:pt>
                <c:pt idx="1023">
                  <c:v>3.7</c:v>
                </c:pt>
                <c:pt idx="1024">
                  <c:v>3.7</c:v>
                </c:pt>
                <c:pt idx="1025">
                  <c:v>3.7</c:v>
                </c:pt>
                <c:pt idx="1026">
                  <c:v>3.7</c:v>
                </c:pt>
                <c:pt idx="1027">
                  <c:v>3.7</c:v>
                </c:pt>
                <c:pt idx="1028">
                  <c:v>3.7</c:v>
                </c:pt>
                <c:pt idx="1029">
                  <c:v>3.7</c:v>
                </c:pt>
                <c:pt idx="1030">
                  <c:v>3.7</c:v>
                </c:pt>
                <c:pt idx="1031">
                  <c:v>3.7</c:v>
                </c:pt>
                <c:pt idx="1032">
                  <c:v>3.7</c:v>
                </c:pt>
                <c:pt idx="1033">
                  <c:v>3.7</c:v>
                </c:pt>
                <c:pt idx="1034">
                  <c:v>3.7</c:v>
                </c:pt>
                <c:pt idx="1035">
                  <c:v>3.7</c:v>
                </c:pt>
                <c:pt idx="1036">
                  <c:v>3.7</c:v>
                </c:pt>
                <c:pt idx="1037">
                  <c:v>3.7</c:v>
                </c:pt>
                <c:pt idx="1038">
                  <c:v>3.7</c:v>
                </c:pt>
                <c:pt idx="1039">
                  <c:v>3.7</c:v>
                </c:pt>
                <c:pt idx="1040">
                  <c:v>3.7</c:v>
                </c:pt>
                <c:pt idx="1041">
                  <c:v>3.7</c:v>
                </c:pt>
                <c:pt idx="1042">
                  <c:v>3.7</c:v>
                </c:pt>
                <c:pt idx="1043">
                  <c:v>3.7</c:v>
                </c:pt>
                <c:pt idx="1044">
                  <c:v>3.6</c:v>
                </c:pt>
                <c:pt idx="1045">
                  <c:v>3.6</c:v>
                </c:pt>
                <c:pt idx="1046">
                  <c:v>3.6</c:v>
                </c:pt>
                <c:pt idx="1047">
                  <c:v>3.6</c:v>
                </c:pt>
                <c:pt idx="1048">
                  <c:v>3.6</c:v>
                </c:pt>
                <c:pt idx="1049">
                  <c:v>3.6</c:v>
                </c:pt>
                <c:pt idx="1050">
                  <c:v>3.6</c:v>
                </c:pt>
                <c:pt idx="1051">
                  <c:v>3.6</c:v>
                </c:pt>
                <c:pt idx="1052">
                  <c:v>3.6</c:v>
                </c:pt>
                <c:pt idx="1053">
                  <c:v>3.6</c:v>
                </c:pt>
                <c:pt idx="1054">
                  <c:v>3.6</c:v>
                </c:pt>
                <c:pt idx="1055">
                  <c:v>3.6</c:v>
                </c:pt>
                <c:pt idx="1056">
                  <c:v>3.6</c:v>
                </c:pt>
                <c:pt idx="1057">
                  <c:v>3.6</c:v>
                </c:pt>
                <c:pt idx="1058">
                  <c:v>3.6</c:v>
                </c:pt>
                <c:pt idx="1059">
                  <c:v>3.6</c:v>
                </c:pt>
                <c:pt idx="1060">
                  <c:v>3.6</c:v>
                </c:pt>
                <c:pt idx="1061">
                  <c:v>3.6</c:v>
                </c:pt>
                <c:pt idx="1062">
                  <c:v>3.6</c:v>
                </c:pt>
                <c:pt idx="1063">
                  <c:v>3.6</c:v>
                </c:pt>
                <c:pt idx="1064">
                  <c:v>3.6</c:v>
                </c:pt>
                <c:pt idx="1065">
                  <c:v>3.7</c:v>
                </c:pt>
                <c:pt idx="1066">
                  <c:v>3.7</c:v>
                </c:pt>
                <c:pt idx="1067">
                  <c:v>3.7</c:v>
                </c:pt>
                <c:pt idx="1068">
                  <c:v>3.7</c:v>
                </c:pt>
                <c:pt idx="1069">
                  <c:v>3.6</c:v>
                </c:pt>
                <c:pt idx="1070">
                  <c:v>3.6</c:v>
                </c:pt>
                <c:pt idx="1071">
                  <c:v>3.6</c:v>
                </c:pt>
                <c:pt idx="1072">
                  <c:v>3.6</c:v>
                </c:pt>
                <c:pt idx="1073">
                  <c:v>3.6</c:v>
                </c:pt>
                <c:pt idx="1074">
                  <c:v>3.6</c:v>
                </c:pt>
                <c:pt idx="1075">
                  <c:v>3.6</c:v>
                </c:pt>
                <c:pt idx="1076">
                  <c:v>3.6</c:v>
                </c:pt>
                <c:pt idx="1077">
                  <c:v>3.6</c:v>
                </c:pt>
                <c:pt idx="1078">
                  <c:v>3.6</c:v>
                </c:pt>
                <c:pt idx="1079">
                  <c:v>3.6</c:v>
                </c:pt>
                <c:pt idx="1080">
                  <c:v>3.6</c:v>
                </c:pt>
                <c:pt idx="1081">
                  <c:v>3.6</c:v>
                </c:pt>
                <c:pt idx="1082">
                  <c:v>3.6</c:v>
                </c:pt>
                <c:pt idx="1083">
                  <c:v>3.6</c:v>
                </c:pt>
                <c:pt idx="1084">
                  <c:v>3.6</c:v>
                </c:pt>
                <c:pt idx="1085">
                  <c:v>3.6</c:v>
                </c:pt>
                <c:pt idx="1086">
                  <c:v>3.6</c:v>
                </c:pt>
                <c:pt idx="1087">
                  <c:v>3.6</c:v>
                </c:pt>
                <c:pt idx="1088">
                  <c:v>3.6</c:v>
                </c:pt>
                <c:pt idx="1089">
                  <c:v>3.6</c:v>
                </c:pt>
                <c:pt idx="1090">
                  <c:v>3.6</c:v>
                </c:pt>
                <c:pt idx="1091">
                  <c:v>3.6</c:v>
                </c:pt>
                <c:pt idx="1092">
                  <c:v>3.6</c:v>
                </c:pt>
                <c:pt idx="1093">
                  <c:v>3.6</c:v>
                </c:pt>
                <c:pt idx="1094">
                  <c:v>3.6</c:v>
                </c:pt>
                <c:pt idx="1095">
                  <c:v>3.6</c:v>
                </c:pt>
                <c:pt idx="1096">
                  <c:v>3.6</c:v>
                </c:pt>
                <c:pt idx="1097">
                  <c:v>3.6</c:v>
                </c:pt>
                <c:pt idx="1098">
                  <c:v>3.6</c:v>
                </c:pt>
                <c:pt idx="1099">
                  <c:v>3.6</c:v>
                </c:pt>
                <c:pt idx="1100">
                  <c:v>3.6</c:v>
                </c:pt>
                <c:pt idx="1101">
                  <c:v>3.6</c:v>
                </c:pt>
                <c:pt idx="1102">
                  <c:v>3.6</c:v>
                </c:pt>
                <c:pt idx="1103">
                  <c:v>3.6</c:v>
                </c:pt>
                <c:pt idx="1104">
                  <c:v>3.6</c:v>
                </c:pt>
                <c:pt idx="1105">
                  <c:v>3.6</c:v>
                </c:pt>
                <c:pt idx="1106">
                  <c:v>3.6</c:v>
                </c:pt>
                <c:pt idx="1107">
                  <c:v>3.6</c:v>
                </c:pt>
                <c:pt idx="1108">
                  <c:v>3.6</c:v>
                </c:pt>
                <c:pt idx="1109">
                  <c:v>3.6</c:v>
                </c:pt>
                <c:pt idx="1110">
                  <c:v>3.6</c:v>
                </c:pt>
                <c:pt idx="1111">
                  <c:v>3.6</c:v>
                </c:pt>
                <c:pt idx="1112">
                  <c:v>3.6</c:v>
                </c:pt>
                <c:pt idx="1113">
                  <c:v>3.6</c:v>
                </c:pt>
                <c:pt idx="1114">
                  <c:v>3.6</c:v>
                </c:pt>
                <c:pt idx="1115">
                  <c:v>3.6</c:v>
                </c:pt>
                <c:pt idx="1116">
                  <c:v>3.6</c:v>
                </c:pt>
                <c:pt idx="1117">
                  <c:v>3.6</c:v>
                </c:pt>
                <c:pt idx="1118">
                  <c:v>3.6</c:v>
                </c:pt>
                <c:pt idx="1119">
                  <c:v>3.6</c:v>
                </c:pt>
                <c:pt idx="1120">
                  <c:v>3.6</c:v>
                </c:pt>
                <c:pt idx="1121">
                  <c:v>3.6</c:v>
                </c:pt>
                <c:pt idx="1122">
                  <c:v>3.6</c:v>
                </c:pt>
                <c:pt idx="1123">
                  <c:v>3.6</c:v>
                </c:pt>
                <c:pt idx="1124">
                  <c:v>3.6</c:v>
                </c:pt>
                <c:pt idx="1125">
                  <c:v>3.7</c:v>
                </c:pt>
                <c:pt idx="1126">
                  <c:v>3.7</c:v>
                </c:pt>
                <c:pt idx="1127">
                  <c:v>3.7</c:v>
                </c:pt>
                <c:pt idx="1128">
                  <c:v>3.7</c:v>
                </c:pt>
                <c:pt idx="1129">
                  <c:v>3.7</c:v>
                </c:pt>
                <c:pt idx="1130">
                  <c:v>3.7</c:v>
                </c:pt>
                <c:pt idx="1131">
                  <c:v>3.7</c:v>
                </c:pt>
                <c:pt idx="1132">
                  <c:v>3.7</c:v>
                </c:pt>
                <c:pt idx="1133">
                  <c:v>3.7</c:v>
                </c:pt>
                <c:pt idx="1134">
                  <c:v>3.7</c:v>
                </c:pt>
                <c:pt idx="1135">
                  <c:v>3.7</c:v>
                </c:pt>
                <c:pt idx="1136">
                  <c:v>3.7</c:v>
                </c:pt>
                <c:pt idx="1137">
                  <c:v>3.7</c:v>
                </c:pt>
                <c:pt idx="1138">
                  <c:v>3.7</c:v>
                </c:pt>
                <c:pt idx="1139">
                  <c:v>3.7</c:v>
                </c:pt>
                <c:pt idx="1140">
                  <c:v>3.7</c:v>
                </c:pt>
                <c:pt idx="1141">
                  <c:v>3.7</c:v>
                </c:pt>
                <c:pt idx="1142">
                  <c:v>3.7</c:v>
                </c:pt>
                <c:pt idx="1143">
                  <c:v>3.7</c:v>
                </c:pt>
                <c:pt idx="1144">
                  <c:v>3.7</c:v>
                </c:pt>
                <c:pt idx="1145">
                  <c:v>3.7</c:v>
                </c:pt>
                <c:pt idx="1146">
                  <c:v>3.7</c:v>
                </c:pt>
                <c:pt idx="1147">
                  <c:v>3.7</c:v>
                </c:pt>
                <c:pt idx="1148">
                  <c:v>3.7</c:v>
                </c:pt>
                <c:pt idx="1149">
                  <c:v>3.7</c:v>
                </c:pt>
                <c:pt idx="1150">
                  <c:v>3.7</c:v>
                </c:pt>
                <c:pt idx="1151">
                  <c:v>3.7</c:v>
                </c:pt>
                <c:pt idx="1152">
                  <c:v>3.7</c:v>
                </c:pt>
                <c:pt idx="1153">
                  <c:v>3.7</c:v>
                </c:pt>
                <c:pt idx="1154">
                  <c:v>3.7</c:v>
                </c:pt>
                <c:pt idx="1155">
                  <c:v>3.7</c:v>
                </c:pt>
                <c:pt idx="1156">
                  <c:v>3.7</c:v>
                </c:pt>
                <c:pt idx="1157">
                  <c:v>3.7</c:v>
                </c:pt>
                <c:pt idx="1158">
                  <c:v>3.7</c:v>
                </c:pt>
                <c:pt idx="1159">
                  <c:v>3.7</c:v>
                </c:pt>
                <c:pt idx="1160">
                  <c:v>3.7</c:v>
                </c:pt>
                <c:pt idx="1161">
                  <c:v>3.7</c:v>
                </c:pt>
                <c:pt idx="1162">
                  <c:v>3.7</c:v>
                </c:pt>
                <c:pt idx="1163">
                  <c:v>3.7</c:v>
                </c:pt>
                <c:pt idx="1164">
                  <c:v>3.7</c:v>
                </c:pt>
                <c:pt idx="1165">
                  <c:v>3.7</c:v>
                </c:pt>
                <c:pt idx="1166">
                  <c:v>3.7</c:v>
                </c:pt>
                <c:pt idx="1167">
                  <c:v>3.7</c:v>
                </c:pt>
                <c:pt idx="1168">
                  <c:v>3.7</c:v>
                </c:pt>
                <c:pt idx="1169">
                  <c:v>3.7</c:v>
                </c:pt>
                <c:pt idx="1170">
                  <c:v>3.7</c:v>
                </c:pt>
                <c:pt idx="1171">
                  <c:v>3.7</c:v>
                </c:pt>
                <c:pt idx="1172">
                  <c:v>3.7</c:v>
                </c:pt>
                <c:pt idx="1173">
                  <c:v>3.7</c:v>
                </c:pt>
                <c:pt idx="1174">
                  <c:v>3.7</c:v>
                </c:pt>
                <c:pt idx="1175">
                  <c:v>3.7</c:v>
                </c:pt>
                <c:pt idx="1176">
                  <c:v>3.7</c:v>
                </c:pt>
                <c:pt idx="1177">
                  <c:v>3.7</c:v>
                </c:pt>
                <c:pt idx="1178">
                  <c:v>3.7</c:v>
                </c:pt>
                <c:pt idx="1179">
                  <c:v>3.7</c:v>
                </c:pt>
                <c:pt idx="1180">
                  <c:v>3.7</c:v>
                </c:pt>
                <c:pt idx="1181">
                  <c:v>3.7</c:v>
                </c:pt>
                <c:pt idx="1182">
                  <c:v>3.7</c:v>
                </c:pt>
                <c:pt idx="1183">
                  <c:v>3.7</c:v>
                </c:pt>
                <c:pt idx="1184">
                  <c:v>3.7</c:v>
                </c:pt>
                <c:pt idx="1185">
                  <c:v>3.7</c:v>
                </c:pt>
                <c:pt idx="1186">
                  <c:v>3.7</c:v>
                </c:pt>
                <c:pt idx="1187">
                  <c:v>3.7</c:v>
                </c:pt>
                <c:pt idx="1188">
                  <c:v>3.7</c:v>
                </c:pt>
                <c:pt idx="1189">
                  <c:v>3.7</c:v>
                </c:pt>
                <c:pt idx="1190">
                  <c:v>3.7</c:v>
                </c:pt>
                <c:pt idx="1191">
                  <c:v>3.7</c:v>
                </c:pt>
                <c:pt idx="1192">
                  <c:v>3.7</c:v>
                </c:pt>
                <c:pt idx="1193">
                  <c:v>3.7</c:v>
                </c:pt>
                <c:pt idx="1194">
                  <c:v>3.7</c:v>
                </c:pt>
                <c:pt idx="1195">
                  <c:v>3.7</c:v>
                </c:pt>
                <c:pt idx="1196">
                  <c:v>3.7</c:v>
                </c:pt>
                <c:pt idx="1197">
                  <c:v>3.7</c:v>
                </c:pt>
                <c:pt idx="1198">
                  <c:v>3.7</c:v>
                </c:pt>
                <c:pt idx="1199">
                  <c:v>3.7</c:v>
                </c:pt>
                <c:pt idx="1200">
                  <c:v>3.7</c:v>
                </c:pt>
                <c:pt idx="1201">
                  <c:v>3.7</c:v>
                </c:pt>
                <c:pt idx="1202">
                  <c:v>3.7</c:v>
                </c:pt>
                <c:pt idx="1203">
                  <c:v>3.7</c:v>
                </c:pt>
                <c:pt idx="1204">
                  <c:v>3.7</c:v>
                </c:pt>
                <c:pt idx="1205">
                  <c:v>3.7</c:v>
                </c:pt>
                <c:pt idx="1206">
                  <c:v>3.7</c:v>
                </c:pt>
                <c:pt idx="1207">
                  <c:v>3.7</c:v>
                </c:pt>
                <c:pt idx="1208">
                  <c:v>3.7</c:v>
                </c:pt>
                <c:pt idx="1209">
                  <c:v>3.7</c:v>
                </c:pt>
                <c:pt idx="1210">
                  <c:v>3.7</c:v>
                </c:pt>
                <c:pt idx="1211">
                  <c:v>3.7</c:v>
                </c:pt>
                <c:pt idx="1212">
                  <c:v>3.7</c:v>
                </c:pt>
                <c:pt idx="1213">
                  <c:v>3.7</c:v>
                </c:pt>
                <c:pt idx="1214">
                  <c:v>3.7</c:v>
                </c:pt>
                <c:pt idx="1215">
                  <c:v>3.7</c:v>
                </c:pt>
                <c:pt idx="1216">
                  <c:v>3.7</c:v>
                </c:pt>
                <c:pt idx="1217">
                  <c:v>3.7</c:v>
                </c:pt>
                <c:pt idx="1218">
                  <c:v>3.7</c:v>
                </c:pt>
                <c:pt idx="1219">
                  <c:v>3.7</c:v>
                </c:pt>
                <c:pt idx="1220">
                  <c:v>3.7</c:v>
                </c:pt>
                <c:pt idx="1221">
                  <c:v>3.7</c:v>
                </c:pt>
                <c:pt idx="1222">
                  <c:v>3.7</c:v>
                </c:pt>
                <c:pt idx="1223">
                  <c:v>3.7</c:v>
                </c:pt>
                <c:pt idx="1224">
                  <c:v>3.7</c:v>
                </c:pt>
                <c:pt idx="1225">
                  <c:v>3.7</c:v>
                </c:pt>
                <c:pt idx="1226">
                  <c:v>3.7</c:v>
                </c:pt>
                <c:pt idx="1227">
                  <c:v>3.7</c:v>
                </c:pt>
                <c:pt idx="1228">
                  <c:v>3.8</c:v>
                </c:pt>
                <c:pt idx="1229">
                  <c:v>3.7</c:v>
                </c:pt>
                <c:pt idx="1230">
                  <c:v>3.8</c:v>
                </c:pt>
                <c:pt idx="1231">
                  <c:v>3.7</c:v>
                </c:pt>
                <c:pt idx="1232">
                  <c:v>3.7</c:v>
                </c:pt>
                <c:pt idx="1233">
                  <c:v>3.7</c:v>
                </c:pt>
                <c:pt idx="1234">
                  <c:v>3.7</c:v>
                </c:pt>
                <c:pt idx="1235">
                  <c:v>3.8</c:v>
                </c:pt>
                <c:pt idx="1236">
                  <c:v>3.8</c:v>
                </c:pt>
                <c:pt idx="1237">
                  <c:v>3.8</c:v>
                </c:pt>
                <c:pt idx="1238">
                  <c:v>3.7</c:v>
                </c:pt>
                <c:pt idx="1239">
                  <c:v>3.7</c:v>
                </c:pt>
                <c:pt idx="1240">
                  <c:v>3.7</c:v>
                </c:pt>
                <c:pt idx="1241">
                  <c:v>3.7</c:v>
                </c:pt>
                <c:pt idx="1242">
                  <c:v>3.8</c:v>
                </c:pt>
                <c:pt idx="1243">
                  <c:v>3.8</c:v>
                </c:pt>
                <c:pt idx="1244">
                  <c:v>3.8</c:v>
                </c:pt>
                <c:pt idx="1245">
                  <c:v>3.8</c:v>
                </c:pt>
                <c:pt idx="1246">
                  <c:v>3.8</c:v>
                </c:pt>
                <c:pt idx="1247">
                  <c:v>3.8</c:v>
                </c:pt>
                <c:pt idx="1248">
                  <c:v>3.8</c:v>
                </c:pt>
                <c:pt idx="1249">
                  <c:v>3.8</c:v>
                </c:pt>
                <c:pt idx="1250">
                  <c:v>3.8</c:v>
                </c:pt>
                <c:pt idx="1251">
                  <c:v>3.8</c:v>
                </c:pt>
                <c:pt idx="1252">
                  <c:v>3.8</c:v>
                </c:pt>
                <c:pt idx="1253">
                  <c:v>3.8</c:v>
                </c:pt>
                <c:pt idx="1254">
                  <c:v>3.8</c:v>
                </c:pt>
                <c:pt idx="1255">
                  <c:v>3.8</c:v>
                </c:pt>
                <c:pt idx="1256">
                  <c:v>3.8</c:v>
                </c:pt>
                <c:pt idx="1257">
                  <c:v>3.8</c:v>
                </c:pt>
                <c:pt idx="1258">
                  <c:v>3.8</c:v>
                </c:pt>
                <c:pt idx="1259">
                  <c:v>3.8</c:v>
                </c:pt>
                <c:pt idx="1260">
                  <c:v>3.8</c:v>
                </c:pt>
                <c:pt idx="1261">
                  <c:v>3.8</c:v>
                </c:pt>
                <c:pt idx="1262">
                  <c:v>3.8</c:v>
                </c:pt>
                <c:pt idx="1263">
                  <c:v>3.8</c:v>
                </c:pt>
                <c:pt idx="1264">
                  <c:v>3.8</c:v>
                </c:pt>
                <c:pt idx="1265">
                  <c:v>3.8</c:v>
                </c:pt>
                <c:pt idx="1266">
                  <c:v>3.8</c:v>
                </c:pt>
                <c:pt idx="1267">
                  <c:v>3.8</c:v>
                </c:pt>
                <c:pt idx="1268">
                  <c:v>3.8</c:v>
                </c:pt>
                <c:pt idx="1269">
                  <c:v>3.8</c:v>
                </c:pt>
                <c:pt idx="1270">
                  <c:v>3.8</c:v>
                </c:pt>
                <c:pt idx="1271">
                  <c:v>3.8</c:v>
                </c:pt>
                <c:pt idx="1272">
                  <c:v>3.8</c:v>
                </c:pt>
                <c:pt idx="1273">
                  <c:v>3.8</c:v>
                </c:pt>
                <c:pt idx="1274">
                  <c:v>3.8</c:v>
                </c:pt>
                <c:pt idx="1275">
                  <c:v>3.8</c:v>
                </c:pt>
                <c:pt idx="1276">
                  <c:v>3.8</c:v>
                </c:pt>
                <c:pt idx="1277">
                  <c:v>3.8</c:v>
                </c:pt>
                <c:pt idx="1278">
                  <c:v>3.8</c:v>
                </c:pt>
                <c:pt idx="1279">
                  <c:v>3.8</c:v>
                </c:pt>
                <c:pt idx="1280">
                  <c:v>3.8</c:v>
                </c:pt>
                <c:pt idx="1281">
                  <c:v>3.8</c:v>
                </c:pt>
                <c:pt idx="1282">
                  <c:v>3.8</c:v>
                </c:pt>
                <c:pt idx="1283">
                  <c:v>3.8</c:v>
                </c:pt>
                <c:pt idx="1284">
                  <c:v>3.8</c:v>
                </c:pt>
                <c:pt idx="1285">
                  <c:v>3.8</c:v>
                </c:pt>
                <c:pt idx="1286">
                  <c:v>3.8</c:v>
                </c:pt>
                <c:pt idx="1287">
                  <c:v>3.8</c:v>
                </c:pt>
                <c:pt idx="1288">
                  <c:v>3.8</c:v>
                </c:pt>
                <c:pt idx="1289">
                  <c:v>3.8</c:v>
                </c:pt>
                <c:pt idx="1290">
                  <c:v>3.8</c:v>
                </c:pt>
                <c:pt idx="1291">
                  <c:v>3.8</c:v>
                </c:pt>
                <c:pt idx="1292">
                  <c:v>3.8</c:v>
                </c:pt>
                <c:pt idx="1293">
                  <c:v>3.8</c:v>
                </c:pt>
                <c:pt idx="1294">
                  <c:v>3.8</c:v>
                </c:pt>
                <c:pt idx="1295">
                  <c:v>3.8</c:v>
                </c:pt>
                <c:pt idx="1296">
                  <c:v>3.8</c:v>
                </c:pt>
                <c:pt idx="1297">
                  <c:v>3.8</c:v>
                </c:pt>
                <c:pt idx="1298">
                  <c:v>3.8</c:v>
                </c:pt>
                <c:pt idx="1299">
                  <c:v>3.8</c:v>
                </c:pt>
                <c:pt idx="1300">
                  <c:v>3.8</c:v>
                </c:pt>
                <c:pt idx="1301">
                  <c:v>3.8</c:v>
                </c:pt>
                <c:pt idx="1302">
                  <c:v>3.8</c:v>
                </c:pt>
                <c:pt idx="1303">
                  <c:v>3.8</c:v>
                </c:pt>
                <c:pt idx="1304">
                  <c:v>3.8</c:v>
                </c:pt>
                <c:pt idx="1305">
                  <c:v>3.8</c:v>
                </c:pt>
                <c:pt idx="1306">
                  <c:v>3.8</c:v>
                </c:pt>
                <c:pt idx="1307">
                  <c:v>3.8</c:v>
                </c:pt>
                <c:pt idx="1308">
                  <c:v>3.8</c:v>
                </c:pt>
                <c:pt idx="1309">
                  <c:v>3.8</c:v>
                </c:pt>
                <c:pt idx="1310">
                  <c:v>3.8</c:v>
                </c:pt>
                <c:pt idx="1311">
                  <c:v>3.8</c:v>
                </c:pt>
                <c:pt idx="1312">
                  <c:v>3.8</c:v>
                </c:pt>
                <c:pt idx="1313">
                  <c:v>3.8</c:v>
                </c:pt>
                <c:pt idx="1314">
                  <c:v>3.8</c:v>
                </c:pt>
                <c:pt idx="1315">
                  <c:v>3.8</c:v>
                </c:pt>
                <c:pt idx="1316">
                  <c:v>3.8</c:v>
                </c:pt>
                <c:pt idx="1317">
                  <c:v>3.8</c:v>
                </c:pt>
                <c:pt idx="1318">
                  <c:v>3.8</c:v>
                </c:pt>
                <c:pt idx="1319">
                  <c:v>3.8</c:v>
                </c:pt>
                <c:pt idx="1320">
                  <c:v>3.8</c:v>
                </c:pt>
                <c:pt idx="1321">
                  <c:v>3.8</c:v>
                </c:pt>
                <c:pt idx="1322">
                  <c:v>3.8</c:v>
                </c:pt>
                <c:pt idx="1323">
                  <c:v>3.8</c:v>
                </c:pt>
                <c:pt idx="1324">
                  <c:v>3.8</c:v>
                </c:pt>
                <c:pt idx="1325">
                  <c:v>3.8</c:v>
                </c:pt>
                <c:pt idx="1326">
                  <c:v>3.8</c:v>
                </c:pt>
                <c:pt idx="1327">
                  <c:v>3.8</c:v>
                </c:pt>
                <c:pt idx="1328">
                  <c:v>3.8</c:v>
                </c:pt>
                <c:pt idx="1329">
                  <c:v>3.8</c:v>
                </c:pt>
                <c:pt idx="1330">
                  <c:v>3.8</c:v>
                </c:pt>
                <c:pt idx="1331">
                  <c:v>3.8</c:v>
                </c:pt>
                <c:pt idx="1332">
                  <c:v>3.8</c:v>
                </c:pt>
                <c:pt idx="1333">
                  <c:v>3.8</c:v>
                </c:pt>
                <c:pt idx="1334">
                  <c:v>3.8</c:v>
                </c:pt>
                <c:pt idx="1335">
                  <c:v>3.8</c:v>
                </c:pt>
                <c:pt idx="1336">
                  <c:v>3.8</c:v>
                </c:pt>
                <c:pt idx="1337">
                  <c:v>3.8</c:v>
                </c:pt>
                <c:pt idx="1338">
                  <c:v>3.8</c:v>
                </c:pt>
                <c:pt idx="1339">
                  <c:v>3.8</c:v>
                </c:pt>
                <c:pt idx="1340">
                  <c:v>3.8</c:v>
                </c:pt>
                <c:pt idx="1341">
                  <c:v>3.8</c:v>
                </c:pt>
                <c:pt idx="1342">
                  <c:v>3.8</c:v>
                </c:pt>
                <c:pt idx="1343">
                  <c:v>3.8</c:v>
                </c:pt>
                <c:pt idx="1344">
                  <c:v>3.8</c:v>
                </c:pt>
                <c:pt idx="1345">
                  <c:v>3.8</c:v>
                </c:pt>
                <c:pt idx="1346">
                  <c:v>3.8</c:v>
                </c:pt>
                <c:pt idx="1347">
                  <c:v>3.8</c:v>
                </c:pt>
                <c:pt idx="1348">
                  <c:v>3.8</c:v>
                </c:pt>
                <c:pt idx="1349">
                  <c:v>3.8</c:v>
                </c:pt>
                <c:pt idx="1350">
                  <c:v>3.8</c:v>
                </c:pt>
                <c:pt idx="1351">
                  <c:v>3.8</c:v>
                </c:pt>
                <c:pt idx="1352">
                  <c:v>3.8</c:v>
                </c:pt>
                <c:pt idx="1353">
                  <c:v>3.8</c:v>
                </c:pt>
                <c:pt idx="1354">
                  <c:v>3.8</c:v>
                </c:pt>
                <c:pt idx="1355">
                  <c:v>3.8</c:v>
                </c:pt>
                <c:pt idx="1356">
                  <c:v>3.8</c:v>
                </c:pt>
                <c:pt idx="1357">
                  <c:v>3.8</c:v>
                </c:pt>
                <c:pt idx="1358">
                  <c:v>3.8</c:v>
                </c:pt>
                <c:pt idx="1359">
                  <c:v>3.8</c:v>
                </c:pt>
                <c:pt idx="1360">
                  <c:v>3.8</c:v>
                </c:pt>
                <c:pt idx="1361">
                  <c:v>3.8</c:v>
                </c:pt>
                <c:pt idx="1362">
                  <c:v>3.8</c:v>
                </c:pt>
                <c:pt idx="1363">
                  <c:v>3.8</c:v>
                </c:pt>
                <c:pt idx="1364">
                  <c:v>3.8</c:v>
                </c:pt>
                <c:pt idx="1365">
                  <c:v>3.8</c:v>
                </c:pt>
                <c:pt idx="1366">
                  <c:v>3.8</c:v>
                </c:pt>
                <c:pt idx="1367">
                  <c:v>3.8</c:v>
                </c:pt>
                <c:pt idx="1368">
                  <c:v>3.8</c:v>
                </c:pt>
                <c:pt idx="1369">
                  <c:v>3.8</c:v>
                </c:pt>
                <c:pt idx="1370">
                  <c:v>3.8</c:v>
                </c:pt>
                <c:pt idx="1371">
                  <c:v>3.8</c:v>
                </c:pt>
                <c:pt idx="1372">
                  <c:v>3.8</c:v>
                </c:pt>
                <c:pt idx="1373">
                  <c:v>3.8</c:v>
                </c:pt>
                <c:pt idx="1374">
                  <c:v>3.8</c:v>
                </c:pt>
                <c:pt idx="1375">
                  <c:v>3.8</c:v>
                </c:pt>
                <c:pt idx="1376">
                  <c:v>3.8</c:v>
                </c:pt>
                <c:pt idx="1377">
                  <c:v>3.8</c:v>
                </c:pt>
                <c:pt idx="1378">
                  <c:v>3.8</c:v>
                </c:pt>
                <c:pt idx="1379">
                  <c:v>3.8</c:v>
                </c:pt>
                <c:pt idx="1380">
                  <c:v>3.8</c:v>
                </c:pt>
                <c:pt idx="1381">
                  <c:v>3.8</c:v>
                </c:pt>
                <c:pt idx="1382">
                  <c:v>3.8</c:v>
                </c:pt>
                <c:pt idx="1383">
                  <c:v>3.8</c:v>
                </c:pt>
                <c:pt idx="1384">
                  <c:v>3.8</c:v>
                </c:pt>
                <c:pt idx="1385">
                  <c:v>3.8</c:v>
                </c:pt>
                <c:pt idx="1386">
                  <c:v>3.8</c:v>
                </c:pt>
                <c:pt idx="1387">
                  <c:v>3.8</c:v>
                </c:pt>
                <c:pt idx="1388">
                  <c:v>3.8</c:v>
                </c:pt>
                <c:pt idx="1389">
                  <c:v>3.8</c:v>
                </c:pt>
                <c:pt idx="1390">
                  <c:v>3.8</c:v>
                </c:pt>
                <c:pt idx="1391">
                  <c:v>3.8</c:v>
                </c:pt>
                <c:pt idx="1392">
                  <c:v>3.8</c:v>
                </c:pt>
                <c:pt idx="1393">
                  <c:v>3.4</c:v>
                </c:pt>
                <c:pt idx="1394">
                  <c:v>3.2</c:v>
                </c:pt>
                <c:pt idx="1395">
                  <c:v>3.2</c:v>
                </c:pt>
                <c:pt idx="1396">
                  <c:v>3.3</c:v>
                </c:pt>
                <c:pt idx="1397">
                  <c:v>3.3</c:v>
                </c:pt>
                <c:pt idx="1398">
                  <c:v>3.3</c:v>
                </c:pt>
                <c:pt idx="1399">
                  <c:v>3.3</c:v>
                </c:pt>
                <c:pt idx="1400">
                  <c:v>3.4</c:v>
                </c:pt>
                <c:pt idx="1401">
                  <c:v>3.4</c:v>
                </c:pt>
                <c:pt idx="1402">
                  <c:v>3.4</c:v>
                </c:pt>
                <c:pt idx="1403">
                  <c:v>3.4</c:v>
                </c:pt>
                <c:pt idx="1404">
                  <c:v>3.4</c:v>
                </c:pt>
                <c:pt idx="1405">
                  <c:v>3.4</c:v>
                </c:pt>
                <c:pt idx="1406">
                  <c:v>3.4</c:v>
                </c:pt>
                <c:pt idx="1407">
                  <c:v>3.4</c:v>
                </c:pt>
                <c:pt idx="1408">
                  <c:v>3.4</c:v>
                </c:pt>
                <c:pt idx="1409">
                  <c:v>3.5</c:v>
                </c:pt>
                <c:pt idx="1410">
                  <c:v>3.5</c:v>
                </c:pt>
                <c:pt idx="1411">
                  <c:v>3.5</c:v>
                </c:pt>
                <c:pt idx="1412">
                  <c:v>3.5</c:v>
                </c:pt>
                <c:pt idx="1413">
                  <c:v>3.5</c:v>
                </c:pt>
                <c:pt idx="1414">
                  <c:v>3.5</c:v>
                </c:pt>
                <c:pt idx="1415">
                  <c:v>3.5</c:v>
                </c:pt>
                <c:pt idx="1416">
                  <c:v>3.5</c:v>
                </c:pt>
                <c:pt idx="1417">
                  <c:v>3.5</c:v>
                </c:pt>
                <c:pt idx="1418">
                  <c:v>3.5</c:v>
                </c:pt>
                <c:pt idx="1419">
                  <c:v>3.5</c:v>
                </c:pt>
                <c:pt idx="1420">
                  <c:v>3.5</c:v>
                </c:pt>
                <c:pt idx="1421">
                  <c:v>3.5</c:v>
                </c:pt>
                <c:pt idx="1422">
                  <c:v>3.5</c:v>
                </c:pt>
                <c:pt idx="1423">
                  <c:v>3.5</c:v>
                </c:pt>
                <c:pt idx="1424">
                  <c:v>3.5</c:v>
                </c:pt>
                <c:pt idx="1425">
                  <c:v>3.5</c:v>
                </c:pt>
                <c:pt idx="1426">
                  <c:v>3.5</c:v>
                </c:pt>
                <c:pt idx="1427">
                  <c:v>3.5</c:v>
                </c:pt>
                <c:pt idx="1428">
                  <c:v>3.5</c:v>
                </c:pt>
                <c:pt idx="1429">
                  <c:v>3.5</c:v>
                </c:pt>
                <c:pt idx="1430">
                  <c:v>3.5</c:v>
                </c:pt>
                <c:pt idx="1431">
                  <c:v>3.5</c:v>
                </c:pt>
                <c:pt idx="1432">
                  <c:v>3.5</c:v>
                </c:pt>
                <c:pt idx="1433">
                  <c:v>3.5</c:v>
                </c:pt>
                <c:pt idx="1434">
                  <c:v>3.5</c:v>
                </c:pt>
                <c:pt idx="1435">
                  <c:v>3.5</c:v>
                </c:pt>
                <c:pt idx="1436">
                  <c:v>3.5</c:v>
                </c:pt>
                <c:pt idx="1437">
                  <c:v>3.5</c:v>
                </c:pt>
                <c:pt idx="1438">
                  <c:v>3.5</c:v>
                </c:pt>
                <c:pt idx="1439">
                  <c:v>3.5</c:v>
                </c:pt>
                <c:pt idx="1440">
                  <c:v>3.5</c:v>
                </c:pt>
                <c:pt idx="1441">
                  <c:v>3.5</c:v>
                </c:pt>
                <c:pt idx="1442">
                  <c:v>3.5</c:v>
                </c:pt>
                <c:pt idx="1443">
                  <c:v>3.5</c:v>
                </c:pt>
                <c:pt idx="1444">
                  <c:v>3.5</c:v>
                </c:pt>
                <c:pt idx="1445">
                  <c:v>3.5</c:v>
                </c:pt>
                <c:pt idx="1446">
                  <c:v>3.5</c:v>
                </c:pt>
                <c:pt idx="1447">
                  <c:v>3.5</c:v>
                </c:pt>
                <c:pt idx="1448">
                  <c:v>3.5</c:v>
                </c:pt>
                <c:pt idx="1449">
                  <c:v>3.5</c:v>
                </c:pt>
                <c:pt idx="1450">
                  <c:v>3.5</c:v>
                </c:pt>
                <c:pt idx="1451">
                  <c:v>3.5</c:v>
                </c:pt>
                <c:pt idx="1452">
                  <c:v>3.5</c:v>
                </c:pt>
                <c:pt idx="1453">
                  <c:v>3.5</c:v>
                </c:pt>
                <c:pt idx="1454">
                  <c:v>3.5</c:v>
                </c:pt>
                <c:pt idx="1455">
                  <c:v>3.5</c:v>
                </c:pt>
                <c:pt idx="1456">
                  <c:v>3.5</c:v>
                </c:pt>
                <c:pt idx="1457">
                  <c:v>3.5</c:v>
                </c:pt>
                <c:pt idx="1458">
                  <c:v>3.5</c:v>
                </c:pt>
                <c:pt idx="1459">
                  <c:v>3.5</c:v>
                </c:pt>
                <c:pt idx="1460">
                  <c:v>3.5</c:v>
                </c:pt>
                <c:pt idx="1461">
                  <c:v>3.5</c:v>
                </c:pt>
                <c:pt idx="1462">
                  <c:v>3.5</c:v>
                </c:pt>
                <c:pt idx="1463">
                  <c:v>3.6</c:v>
                </c:pt>
                <c:pt idx="1464">
                  <c:v>3.5</c:v>
                </c:pt>
                <c:pt idx="1465">
                  <c:v>3.6</c:v>
                </c:pt>
                <c:pt idx="1466">
                  <c:v>3.6</c:v>
                </c:pt>
                <c:pt idx="1467">
                  <c:v>3.6</c:v>
                </c:pt>
                <c:pt idx="1468">
                  <c:v>3.6</c:v>
                </c:pt>
                <c:pt idx="1469">
                  <c:v>3.6</c:v>
                </c:pt>
                <c:pt idx="1470">
                  <c:v>3.6</c:v>
                </c:pt>
                <c:pt idx="1471">
                  <c:v>3.6</c:v>
                </c:pt>
                <c:pt idx="1472">
                  <c:v>3.6</c:v>
                </c:pt>
                <c:pt idx="1473">
                  <c:v>3.6</c:v>
                </c:pt>
                <c:pt idx="1474">
                  <c:v>3.6</c:v>
                </c:pt>
                <c:pt idx="1475">
                  <c:v>3.6</c:v>
                </c:pt>
                <c:pt idx="1476">
                  <c:v>3.6</c:v>
                </c:pt>
                <c:pt idx="1477">
                  <c:v>3.6</c:v>
                </c:pt>
                <c:pt idx="1478">
                  <c:v>3.6</c:v>
                </c:pt>
                <c:pt idx="1479">
                  <c:v>3.6</c:v>
                </c:pt>
                <c:pt idx="1480">
                  <c:v>3.6</c:v>
                </c:pt>
                <c:pt idx="1481">
                  <c:v>3.6</c:v>
                </c:pt>
                <c:pt idx="1482">
                  <c:v>3.6</c:v>
                </c:pt>
                <c:pt idx="1483">
                  <c:v>3.6</c:v>
                </c:pt>
                <c:pt idx="1484">
                  <c:v>3.6</c:v>
                </c:pt>
                <c:pt idx="1485">
                  <c:v>3.6</c:v>
                </c:pt>
                <c:pt idx="1486">
                  <c:v>3.6</c:v>
                </c:pt>
                <c:pt idx="1487">
                  <c:v>3.6</c:v>
                </c:pt>
                <c:pt idx="1488">
                  <c:v>3.6</c:v>
                </c:pt>
                <c:pt idx="1489">
                  <c:v>3.6</c:v>
                </c:pt>
                <c:pt idx="1490">
                  <c:v>3.6</c:v>
                </c:pt>
                <c:pt idx="1491">
                  <c:v>3.6</c:v>
                </c:pt>
                <c:pt idx="1492">
                  <c:v>3.6</c:v>
                </c:pt>
                <c:pt idx="1493">
                  <c:v>3.6</c:v>
                </c:pt>
                <c:pt idx="1494">
                  <c:v>3.6</c:v>
                </c:pt>
                <c:pt idx="1495">
                  <c:v>3.6</c:v>
                </c:pt>
                <c:pt idx="1496">
                  <c:v>3.6</c:v>
                </c:pt>
                <c:pt idx="1497">
                  <c:v>3.6</c:v>
                </c:pt>
                <c:pt idx="1498">
                  <c:v>3.6</c:v>
                </c:pt>
                <c:pt idx="1499">
                  <c:v>3.6</c:v>
                </c:pt>
                <c:pt idx="1500">
                  <c:v>3.6</c:v>
                </c:pt>
                <c:pt idx="1501">
                  <c:v>3.6</c:v>
                </c:pt>
                <c:pt idx="1502">
                  <c:v>3.6</c:v>
                </c:pt>
                <c:pt idx="1503">
                  <c:v>3.6</c:v>
                </c:pt>
                <c:pt idx="1504">
                  <c:v>3.6</c:v>
                </c:pt>
                <c:pt idx="1505">
                  <c:v>3.6</c:v>
                </c:pt>
                <c:pt idx="1506">
                  <c:v>3.6</c:v>
                </c:pt>
                <c:pt idx="1507">
                  <c:v>3.6</c:v>
                </c:pt>
                <c:pt idx="1508">
                  <c:v>3.6</c:v>
                </c:pt>
                <c:pt idx="1509">
                  <c:v>3.6</c:v>
                </c:pt>
                <c:pt idx="1510">
                  <c:v>3.6</c:v>
                </c:pt>
                <c:pt idx="1511">
                  <c:v>3.6</c:v>
                </c:pt>
                <c:pt idx="1512">
                  <c:v>3.6</c:v>
                </c:pt>
                <c:pt idx="1513">
                  <c:v>3.6</c:v>
                </c:pt>
                <c:pt idx="1514">
                  <c:v>3.6</c:v>
                </c:pt>
                <c:pt idx="1515">
                  <c:v>3.6</c:v>
                </c:pt>
                <c:pt idx="1516">
                  <c:v>3.6</c:v>
                </c:pt>
                <c:pt idx="1517">
                  <c:v>3.6</c:v>
                </c:pt>
                <c:pt idx="1518">
                  <c:v>3.6</c:v>
                </c:pt>
                <c:pt idx="1519">
                  <c:v>3.6</c:v>
                </c:pt>
                <c:pt idx="1520">
                  <c:v>3.6</c:v>
                </c:pt>
                <c:pt idx="1521">
                  <c:v>3.6</c:v>
                </c:pt>
                <c:pt idx="1522">
                  <c:v>3.6</c:v>
                </c:pt>
                <c:pt idx="1523">
                  <c:v>3.6</c:v>
                </c:pt>
                <c:pt idx="1524">
                  <c:v>3.6</c:v>
                </c:pt>
                <c:pt idx="1525">
                  <c:v>3.6</c:v>
                </c:pt>
                <c:pt idx="1526">
                  <c:v>3.6</c:v>
                </c:pt>
                <c:pt idx="1527">
                  <c:v>3.6</c:v>
                </c:pt>
                <c:pt idx="1528">
                  <c:v>3.6</c:v>
                </c:pt>
                <c:pt idx="1529">
                  <c:v>3.6</c:v>
                </c:pt>
                <c:pt idx="1530">
                  <c:v>3.6</c:v>
                </c:pt>
                <c:pt idx="1531">
                  <c:v>3.6</c:v>
                </c:pt>
                <c:pt idx="1532">
                  <c:v>3.6</c:v>
                </c:pt>
                <c:pt idx="1533">
                  <c:v>3.6</c:v>
                </c:pt>
                <c:pt idx="1534">
                  <c:v>3.6</c:v>
                </c:pt>
                <c:pt idx="1535">
                  <c:v>3.6</c:v>
                </c:pt>
                <c:pt idx="1536">
                  <c:v>3.6</c:v>
                </c:pt>
                <c:pt idx="1537">
                  <c:v>3.6</c:v>
                </c:pt>
                <c:pt idx="1538">
                  <c:v>3.6</c:v>
                </c:pt>
                <c:pt idx="1539">
                  <c:v>3.6</c:v>
                </c:pt>
                <c:pt idx="1540">
                  <c:v>3.6</c:v>
                </c:pt>
                <c:pt idx="1541">
                  <c:v>3.6</c:v>
                </c:pt>
                <c:pt idx="1542">
                  <c:v>3.6</c:v>
                </c:pt>
                <c:pt idx="1543">
                  <c:v>3.6</c:v>
                </c:pt>
                <c:pt idx="1544">
                  <c:v>3.6</c:v>
                </c:pt>
                <c:pt idx="1545">
                  <c:v>3.6</c:v>
                </c:pt>
                <c:pt idx="1546">
                  <c:v>3.6</c:v>
                </c:pt>
                <c:pt idx="1547">
                  <c:v>3.6</c:v>
                </c:pt>
                <c:pt idx="1548">
                  <c:v>3.6</c:v>
                </c:pt>
                <c:pt idx="1549">
                  <c:v>3.6</c:v>
                </c:pt>
                <c:pt idx="1550">
                  <c:v>3.6</c:v>
                </c:pt>
                <c:pt idx="1551">
                  <c:v>3.6</c:v>
                </c:pt>
                <c:pt idx="1552">
                  <c:v>3.6</c:v>
                </c:pt>
                <c:pt idx="1553">
                  <c:v>3.6</c:v>
                </c:pt>
                <c:pt idx="1554">
                  <c:v>3.6</c:v>
                </c:pt>
                <c:pt idx="1555">
                  <c:v>3.6</c:v>
                </c:pt>
                <c:pt idx="1556">
                  <c:v>3.6</c:v>
                </c:pt>
                <c:pt idx="1557">
                  <c:v>3.6</c:v>
                </c:pt>
                <c:pt idx="1558">
                  <c:v>3.6</c:v>
                </c:pt>
                <c:pt idx="1559">
                  <c:v>3.6</c:v>
                </c:pt>
                <c:pt idx="1560">
                  <c:v>3.6</c:v>
                </c:pt>
                <c:pt idx="1561">
                  <c:v>3.6</c:v>
                </c:pt>
                <c:pt idx="1562">
                  <c:v>3.6</c:v>
                </c:pt>
                <c:pt idx="1563">
                  <c:v>3.6</c:v>
                </c:pt>
                <c:pt idx="1564">
                  <c:v>3.6</c:v>
                </c:pt>
                <c:pt idx="1565">
                  <c:v>3.6</c:v>
                </c:pt>
                <c:pt idx="1566">
                  <c:v>3.6</c:v>
                </c:pt>
                <c:pt idx="1567">
                  <c:v>3.6</c:v>
                </c:pt>
                <c:pt idx="1568">
                  <c:v>3.6</c:v>
                </c:pt>
                <c:pt idx="1569">
                  <c:v>3.6</c:v>
                </c:pt>
                <c:pt idx="1570">
                  <c:v>3.6</c:v>
                </c:pt>
                <c:pt idx="1571">
                  <c:v>3.6</c:v>
                </c:pt>
                <c:pt idx="1572">
                  <c:v>3.6</c:v>
                </c:pt>
                <c:pt idx="1573">
                  <c:v>3.6</c:v>
                </c:pt>
                <c:pt idx="1574">
                  <c:v>3.6</c:v>
                </c:pt>
                <c:pt idx="1575">
                  <c:v>3.6</c:v>
                </c:pt>
                <c:pt idx="1576">
                  <c:v>3.6</c:v>
                </c:pt>
                <c:pt idx="1577">
                  <c:v>3.6</c:v>
                </c:pt>
                <c:pt idx="1578">
                  <c:v>3.6</c:v>
                </c:pt>
                <c:pt idx="1579">
                  <c:v>3.6</c:v>
                </c:pt>
                <c:pt idx="1580">
                  <c:v>3.6</c:v>
                </c:pt>
                <c:pt idx="1581">
                  <c:v>3.6</c:v>
                </c:pt>
                <c:pt idx="1582">
                  <c:v>3.6</c:v>
                </c:pt>
                <c:pt idx="1583">
                  <c:v>3.6</c:v>
                </c:pt>
                <c:pt idx="1584">
                  <c:v>3.6</c:v>
                </c:pt>
                <c:pt idx="1585">
                  <c:v>3.6</c:v>
                </c:pt>
                <c:pt idx="1586">
                  <c:v>3.6</c:v>
                </c:pt>
                <c:pt idx="1587">
                  <c:v>3.6</c:v>
                </c:pt>
                <c:pt idx="1588">
                  <c:v>3.6</c:v>
                </c:pt>
                <c:pt idx="1589">
                  <c:v>3.6</c:v>
                </c:pt>
                <c:pt idx="1590">
                  <c:v>3.6</c:v>
                </c:pt>
                <c:pt idx="1591">
                  <c:v>3.6</c:v>
                </c:pt>
                <c:pt idx="1592">
                  <c:v>3.6</c:v>
                </c:pt>
                <c:pt idx="1593">
                  <c:v>3.6</c:v>
                </c:pt>
                <c:pt idx="1594">
                  <c:v>3.6</c:v>
                </c:pt>
                <c:pt idx="1595">
                  <c:v>3.6</c:v>
                </c:pt>
                <c:pt idx="1596">
                  <c:v>3.6</c:v>
                </c:pt>
                <c:pt idx="1597">
                  <c:v>3.6</c:v>
                </c:pt>
                <c:pt idx="1598">
                  <c:v>3.6</c:v>
                </c:pt>
                <c:pt idx="1599">
                  <c:v>3.6</c:v>
                </c:pt>
                <c:pt idx="1600">
                  <c:v>3.6</c:v>
                </c:pt>
                <c:pt idx="1601">
                  <c:v>3.6</c:v>
                </c:pt>
                <c:pt idx="1602">
                  <c:v>3.6</c:v>
                </c:pt>
                <c:pt idx="1603">
                  <c:v>3.6</c:v>
                </c:pt>
                <c:pt idx="1604">
                  <c:v>3.6</c:v>
                </c:pt>
                <c:pt idx="1605">
                  <c:v>3.6</c:v>
                </c:pt>
                <c:pt idx="1606">
                  <c:v>3.6</c:v>
                </c:pt>
                <c:pt idx="1607">
                  <c:v>3.6</c:v>
                </c:pt>
                <c:pt idx="1608">
                  <c:v>3.6</c:v>
                </c:pt>
                <c:pt idx="1609">
                  <c:v>3.6</c:v>
                </c:pt>
                <c:pt idx="1610">
                  <c:v>3.6</c:v>
                </c:pt>
                <c:pt idx="1611">
                  <c:v>3.6</c:v>
                </c:pt>
                <c:pt idx="1612">
                  <c:v>3.6</c:v>
                </c:pt>
                <c:pt idx="1613">
                  <c:v>3.6</c:v>
                </c:pt>
                <c:pt idx="1614">
                  <c:v>3.6</c:v>
                </c:pt>
                <c:pt idx="1615">
                  <c:v>3.6</c:v>
                </c:pt>
                <c:pt idx="1616">
                  <c:v>3.6</c:v>
                </c:pt>
                <c:pt idx="1617">
                  <c:v>3.6</c:v>
                </c:pt>
                <c:pt idx="1618">
                  <c:v>3.6</c:v>
                </c:pt>
                <c:pt idx="1619">
                  <c:v>3.6</c:v>
                </c:pt>
                <c:pt idx="1620">
                  <c:v>3.6</c:v>
                </c:pt>
                <c:pt idx="1621">
                  <c:v>3.6</c:v>
                </c:pt>
                <c:pt idx="1622">
                  <c:v>3.6</c:v>
                </c:pt>
                <c:pt idx="1623">
                  <c:v>3.6</c:v>
                </c:pt>
                <c:pt idx="1624">
                  <c:v>3.6</c:v>
                </c:pt>
                <c:pt idx="1625">
                  <c:v>3.6</c:v>
                </c:pt>
                <c:pt idx="1626">
                  <c:v>3.6</c:v>
                </c:pt>
                <c:pt idx="1627">
                  <c:v>3.6</c:v>
                </c:pt>
                <c:pt idx="1628">
                  <c:v>3.6</c:v>
                </c:pt>
                <c:pt idx="1629">
                  <c:v>3.6</c:v>
                </c:pt>
                <c:pt idx="1630">
                  <c:v>3.6</c:v>
                </c:pt>
                <c:pt idx="1631">
                  <c:v>3.6</c:v>
                </c:pt>
                <c:pt idx="1632">
                  <c:v>3.6</c:v>
                </c:pt>
                <c:pt idx="1633">
                  <c:v>3.6</c:v>
                </c:pt>
                <c:pt idx="1634">
                  <c:v>3.6</c:v>
                </c:pt>
                <c:pt idx="1635">
                  <c:v>3.6</c:v>
                </c:pt>
                <c:pt idx="1636">
                  <c:v>3.6</c:v>
                </c:pt>
                <c:pt idx="1637">
                  <c:v>3.6</c:v>
                </c:pt>
                <c:pt idx="1638">
                  <c:v>3.6</c:v>
                </c:pt>
                <c:pt idx="1639">
                  <c:v>3.6</c:v>
                </c:pt>
                <c:pt idx="1640">
                  <c:v>3.6</c:v>
                </c:pt>
                <c:pt idx="1641">
                  <c:v>3.6</c:v>
                </c:pt>
                <c:pt idx="1642">
                  <c:v>3.6</c:v>
                </c:pt>
                <c:pt idx="1643">
                  <c:v>3.6</c:v>
                </c:pt>
                <c:pt idx="1644">
                  <c:v>3.6</c:v>
                </c:pt>
                <c:pt idx="1645">
                  <c:v>3.6</c:v>
                </c:pt>
                <c:pt idx="1646">
                  <c:v>3.6</c:v>
                </c:pt>
                <c:pt idx="1647">
                  <c:v>3.6</c:v>
                </c:pt>
                <c:pt idx="1648">
                  <c:v>3.6</c:v>
                </c:pt>
                <c:pt idx="1649">
                  <c:v>3.6</c:v>
                </c:pt>
                <c:pt idx="1650">
                  <c:v>3.6</c:v>
                </c:pt>
                <c:pt idx="1651">
                  <c:v>3.6</c:v>
                </c:pt>
                <c:pt idx="1652">
                  <c:v>3.6</c:v>
                </c:pt>
                <c:pt idx="1653">
                  <c:v>3.6</c:v>
                </c:pt>
                <c:pt idx="1654">
                  <c:v>3.6</c:v>
                </c:pt>
                <c:pt idx="1655">
                  <c:v>3.6</c:v>
                </c:pt>
                <c:pt idx="1656">
                  <c:v>3.6</c:v>
                </c:pt>
                <c:pt idx="1657">
                  <c:v>3.6</c:v>
                </c:pt>
                <c:pt idx="1658">
                  <c:v>3.6</c:v>
                </c:pt>
                <c:pt idx="1659">
                  <c:v>3.6</c:v>
                </c:pt>
                <c:pt idx="1660">
                  <c:v>3.6</c:v>
                </c:pt>
                <c:pt idx="1661">
                  <c:v>3.6</c:v>
                </c:pt>
                <c:pt idx="1662">
                  <c:v>3.6</c:v>
                </c:pt>
                <c:pt idx="1663">
                  <c:v>3.6</c:v>
                </c:pt>
                <c:pt idx="1664">
                  <c:v>3.6</c:v>
                </c:pt>
                <c:pt idx="1665">
                  <c:v>3.6</c:v>
                </c:pt>
                <c:pt idx="1666">
                  <c:v>3.6</c:v>
                </c:pt>
                <c:pt idx="1667">
                  <c:v>3.6</c:v>
                </c:pt>
                <c:pt idx="1668">
                  <c:v>3.6</c:v>
                </c:pt>
                <c:pt idx="1669">
                  <c:v>3.6</c:v>
                </c:pt>
                <c:pt idx="1670">
                  <c:v>3.6</c:v>
                </c:pt>
                <c:pt idx="1671">
                  <c:v>3.6</c:v>
                </c:pt>
                <c:pt idx="1672">
                  <c:v>3.6</c:v>
                </c:pt>
                <c:pt idx="1673">
                  <c:v>3.6</c:v>
                </c:pt>
                <c:pt idx="1674">
                  <c:v>3.6</c:v>
                </c:pt>
                <c:pt idx="1675">
                  <c:v>3.6</c:v>
                </c:pt>
                <c:pt idx="1676">
                  <c:v>3.6</c:v>
                </c:pt>
                <c:pt idx="1677">
                  <c:v>3.6</c:v>
                </c:pt>
                <c:pt idx="1678">
                  <c:v>3.6</c:v>
                </c:pt>
                <c:pt idx="1679">
                  <c:v>3.6</c:v>
                </c:pt>
                <c:pt idx="1680">
                  <c:v>3.6</c:v>
                </c:pt>
                <c:pt idx="1681">
                  <c:v>3.6</c:v>
                </c:pt>
                <c:pt idx="1682">
                  <c:v>3.6</c:v>
                </c:pt>
                <c:pt idx="1683">
                  <c:v>3.6</c:v>
                </c:pt>
                <c:pt idx="1684">
                  <c:v>3.6</c:v>
                </c:pt>
                <c:pt idx="1685">
                  <c:v>3.6</c:v>
                </c:pt>
                <c:pt idx="1686">
                  <c:v>3.6</c:v>
                </c:pt>
                <c:pt idx="1687">
                  <c:v>3.6</c:v>
                </c:pt>
                <c:pt idx="1688">
                  <c:v>3.6</c:v>
                </c:pt>
                <c:pt idx="1689">
                  <c:v>3.6</c:v>
                </c:pt>
                <c:pt idx="1690">
                  <c:v>3.6</c:v>
                </c:pt>
                <c:pt idx="1691">
                  <c:v>3.6</c:v>
                </c:pt>
                <c:pt idx="1692">
                  <c:v>3.6</c:v>
                </c:pt>
                <c:pt idx="1693">
                  <c:v>3.6</c:v>
                </c:pt>
                <c:pt idx="1694">
                  <c:v>3.6</c:v>
                </c:pt>
                <c:pt idx="1695">
                  <c:v>3.6</c:v>
                </c:pt>
                <c:pt idx="1696">
                  <c:v>3.6</c:v>
                </c:pt>
                <c:pt idx="1697">
                  <c:v>3.6</c:v>
                </c:pt>
                <c:pt idx="1698">
                  <c:v>3.6</c:v>
                </c:pt>
                <c:pt idx="1699">
                  <c:v>3.6</c:v>
                </c:pt>
                <c:pt idx="1700">
                  <c:v>3.6</c:v>
                </c:pt>
                <c:pt idx="1701">
                  <c:v>3.6</c:v>
                </c:pt>
                <c:pt idx="1702">
                  <c:v>3.6</c:v>
                </c:pt>
                <c:pt idx="1703">
                  <c:v>3.6</c:v>
                </c:pt>
                <c:pt idx="1704">
                  <c:v>3.6</c:v>
                </c:pt>
                <c:pt idx="1705">
                  <c:v>3.6</c:v>
                </c:pt>
                <c:pt idx="1706">
                  <c:v>3.6</c:v>
                </c:pt>
                <c:pt idx="1707">
                  <c:v>3.6</c:v>
                </c:pt>
                <c:pt idx="1708">
                  <c:v>3.6</c:v>
                </c:pt>
                <c:pt idx="1709">
                  <c:v>3.6</c:v>
                </c:pt>
                <c:pt idx="1710">
                  <c:v>3.6</c:v>
                </c:pt>
                <c:pt idx="1711">
                  <c:v>3.6</c:v>
                </c:pt>
                <c:pt idx="1712">
                  <c:v>3.6</c:v>
                </c:pt>
                <c:pt idx="1713">
                  <c:v>3.6</c:v>
                </c:pt>
                <c:pt idx="1714">
                  <c:v>3.6</c:v>
                </c:pt>
                <c:pt idx="1715">
                  <c:v>3.6</c:v>
                </c:pt>
                <c:pt idx="1716">
                  <c:v>3.6</c:v>
                </c:pt>
                <c:pt idx="1717">
                  <c:v>3.6</c:v>
                </c:pt>
                <c:pt idx="1718">
                  <c:v>3.6</c:v>
                </c:pt>
                <c:pt idx="1719">
                  <c:v>3.6</c:v>
                </c:pt>
                <c:pt idx="1720">
                  <c:v>3.6</c:v>
                </c:pt>
                <c:pt idx="1721">
                  <c:v>3.6</c:v>
                </c:pt>
                <c:pt idx="1722">
                  <c:v>3.6</c:v>
                </c:pt>
                <c:pt idx="1723">
                  <c:v>3.6</c:v>
                </c:pt>
                <c:pt idx="1724">
                  <c:v>3.6</c:v>
                </c:pt>
                <c:pt idx="1725">
                  <c:v>3.6</c:v>
                </c:pt>
                <c:pt idx="1726">
                  <c:v>3.6</c:v>
                </c:pt>
                <c:pt idx="1727">
                  <c:v>3.6</c:v>
                </c:pt>
                <c:pt idx="1728">
                  <c:v>3.6</c:v>
                </c:pt>
                <c:pt idx="1729">
                  <c:v>3.6</c:v>
                </c:pt>
                <c:pt idx="1730">
                  <c:v>3.6</c:v>
                </c:pt>
                <c:pt idx="1731">
                  <c:v>3.6</c:v>
                </c:pt>
                <c:pt idx="1732">
                  <c:v>3.6</c:v>
                </c:pt>
                <c:pt idx="1733">
                  <c:v>3.6</c:v>
                </c:pt>
                <c:pt idx="1734">
                  <c:v>3.6</c:v>
                </c:pt>
                <c:pt idx="1735">
                  <c:v>3.6</c:v>
                </c:pt>
                <c:pt idx="1736">
                  <c:v>3.6</c:v>
                </c:pt>
                <c:pt idx="1737">
                  <c:v>3.6</c:v>
                </c:pt>
                <c:pt idx="1738">
                  <c:v>3.6</c:v>
                </c:pt>
                <c:pt idx="1739">
                  <c:v>3.6</c:v>
                </c:pt>
                <c:pt idx="1740">
                  <c:v>3.6</c:v>
                </c:pt>
                <c:pt idx="1741">
                  <c:v>3.6</c:v>
                </c:pt>
                <c:pt idx="1742">
                  <c:v>3.6</c:v>
                </c:pt>
                <c:pt idx="1743">
                  <c:v>3.6</c:v>
                </c:pt>
                <c:pt idx="1744">
                  <c:v>3.6</c:v>
                </c:pt>
                <c:pt idx="1745">
                  <c:v>3.6</c:v>
                </c:pt>
                <c:pt idx="1746">
                  <c:v>3.6</c:v>
                </c:pt>
                <c:pt idx="1747">
                  <c:v>3.6</c:v>
                </c:pt>
                <c:pt idx="1748">
                  <c:v>3.6</c:v>
                </c:pt>
                <c:pt idx="1749">
                  <c:v>3.6</c:v>
                </c:pt>
                <c:pt idx="1750">
                  <c:v>3.6</c:v>
                </c:pt>
                <c:pt idx="1751">
                  <c:v>3.6</c:v>
                </c:pt>
                <c:pt idx="1752">
                  <c:v>3.6</c:v>
                </c:pt>
                <c:pt idx="1753">
                  <c:v>3.6</c:v>
                </c:pt>
                <c:pt idx="1754">
                  <c:v>3.6</c:v>
                </c:pt>
                <c:pt idx="1755">
                  <c:v>3.6</c:v>
                </c:pt>
                <c:pt idx="1756">
                  <c:v>3.6</c:v>
                </c:pt>
                <c:pt idx="1757">
                  <c:v>3.6</c:v>
                </c:pt>
                <c:pt idx="1758">
                  <c:v>3.6</c:v>
                </c:pt>
                <c:pt idx="1759">
                  <c:v>3.6</c:v>
                </c:pt>
                <c:pt idx="1760">
                  <c:v>3.6</c:v>
                </c:pt>
                <c:pt idx="1761">
                  <c:v>3.6</c:v>
                </c:pt>
                <c:pt idx="1762">
                  <c:v>3.6</c:v>
                </c:pt>
                <c:pt idx="1763">
                  <c:v>3.6</c:v>
                </c:pt>
                <c:pt idx="1764">
                  <c:v>3.6</c:v>
                </c:pt>
                <c:pt idx="1765">
                  <c:v>3.6</c:v>
                </c:pt>
                <c:pt idx="1766">
                  <c:v>3.6</c:v>
                </c:pt>
                <c:pt idx="1767">
                  <c:v>3.6</c:v>
                </c:pt>
                <c:pt idx="1768">
                  <c:v>3.6</c:v>
                </c:pt>
                <c:pt idx="1769">
                  <c:v>3.6</c:v>
                </c:pt>
                <c:pt idx="1770">
                  <c:v>3.6</c:v>
                </c:pt>
                <c:pt idx="1771">
                  <c:v>3.6</c:v>
                </c:pt>
                <c:pt idx="1772">
                  <c:v>3.6</c:v>
                </c:pt>
                <c:pt idx="1773">
                  <c:v>3.6</c:v>
                </c:pt>
                <c:pt idx="1774">
                  <c:v>3.6</c:v>
                </c:pt>
                <c:pt idx="1775">
                  <c:v>3.6</c:v>
                </c:pt>
                <c:pt idx="1776">
                  <c:v>3.6</c:v>
                </c:pt>
                <c:pt idx="1777">
                  <c:v>3.6</c:v>
                </c:pt>
                <c:pt idx="1778">
                  <c:v>3.6</c:v>
                </c:pt>
                <c:pt idx="1779">
                  <c:v>3.6</c:v>
                </c:pt>
                <c:pt idx="1780">
                  <c:v>3.6</c:v>
                </c:pt>
                <c:pt idx="1781">
                  <c:v>3.6</c:v>
                </c:pt>
                <c:pt idx="1782">
                  <c:v>3.6</c:v>
                </c:pt>
                <c:pt idx="1783">
                  <c:v>3.6</c:v>
                </c:pt>
                <c:pt idx="1784">
                  <c:v>3.6</c:v>
                </c:pt>
                <c:pt idx="1785">
                  <c:v>3.6</c:v>
                </c:pt>
                <c:pt idx="1786">
                  <c:v>3.6</c:v>
                </c:pt>
                <c:pt idx="1787">
                  <c:v>3.6</c:v>
                </c:pt>
                <c:pt idx="1788">
                  <c:v>3.6</c:v>
                </c:pt>
                <c:pt idx="1789">
                  <c:v>3.6</c:v>
                </c:pt>
                <c:pt idx="1790">
                  <c:v>3.6</c:v>
                </c:pt>
                <c:pt idx="1791">
                  <c:v>3.6</c:v>
                </c:pt>
                <c:pt idx="1792">
                  <c:v>3.6</c:v>
                </c:pt>
                <c:pt idx="1793">
                  <c:v>3.6</c:v>
                </c:pt>
                <c:pt idx="1794">
                  <c:v>3.6</c:v>
                </c:pt>
                <c:pt idx="1795">
                  <c:v>3.6</c:v>
                </c:pt>
                <c:pt idx="1796">
                  <c:v>3.6</c:v>
                </c:pt>
                <c:pt idx="1797">
                  <c:v>3.6</c:v>
                </c:pt>
                <c:pt idx="1798">
                  <c:v>3.6</c:v>
                </c:pt>
                <c:pt idx="1799">
                  <c:v>3.6</c:v>
                </c:pt>
                <c:pt idx="1800">
                  <c:v>3.6</c:v>
                </c:pt>
                <c:pt idx="1801">
                  <c:v>3.6</c:v>
                </c:pt>
                <c:pt idx="1802">
                  <c:v>3.6</c:v>
                </c:pt>
                <c:pt idx="1803">
                  <c:v>3.6</c:v>
                </c:pt>
                <c:pt idx="1804">
                  <c:v>3.6</c:v>
                </c:pt>
                <c:pt idx="1805">
                  <c:v>3.6</c:v>
                </c:pt>
                <c:pt idx="1806">
                  <c:v>3.6</c:v>
                </c:pt>
                <c:pt idx="1807">
                  <c:v>3.6</c:v>
                </c:pt>
                <c:pt idx="1808">
                  <c:v>3.6</c:v>
                </c:pt>
                <c:pt idx="1809">
                  <c:v>3.6</c:v>
                </c:pt>
                <c:pt idx="1810">
                  <c:v>3.6</c:v>
                </c:pt>
                <c:pt idx="1811">
                  <c:v>3.6</c:v>
                </c:pt>
                <c:pt idx="1812">
                  <c:v>3.6</c:v>
                </c:pt>
                <c:pt idx="1813">
                  <c:v>3.6</c:v>
                </c:pt>
                <c:pt idx="1814">
                  <c:v>3.6</c:v>
                </c:pt>
                <c:pt idx="1815">
                  <c:v>3.6</c:v>
                </c:pt>
                <c:pt idx="1816">
                  <c:v>3.6</c:v>
                </c:pt>
                <c:pt idx="1817">
                  <c:v>3.6</c:v>
                </c:pt>
                <c:pt idx="1818">
                  <c:v>3.6</c:v>
                </c:pt>
                <c:pt idx="1819">
                  <c:v>3.6</c:v>
                </c:pt>
                <c:pt idx="1820">
                  <c:v>3.6</c:v>
                </c:pt>
                <c:pt idx="1821">
                  <c:v>3.6</c:v>
                </c:pt>
                <c:pt idx="1822">
                  <c:v>3.6</c:v>
                </c:pt>
                <c:pt idx="1823">
                  <c:v>3.6</c:v>
                </c:pt>
                <c:pt idx="1824">
                  <c:v>3.6</c:v>
                </c:pt>
                <c:pt idx="1825">
                  <c:v>3.6</c:v>
                </c:pt>
                <c:pt idx="1826">
                  <c:v>3.6</c:v>
                </c:pt>
                <c:pt idx="1827">
                  <c:v>3.6</c:v>
                </c:pt>
                <c:pt idx="1828">
                  <c:v>3.6</c:v>
                </c:pt>
                <c:pt idx="1829">
                  <c:v>3.6</c:v>
                </c:pt>
                <c:pt idx="1830">
                  <c:v>3.6</c:v>
                </c:pt>
                <c:pt idx="1831">
                  <c:v>3.6</c:v>
                </c:pt>
                <c:pt idx="1832">
                  <c:v>3.6</c:v>
                </c:pt>
                <c:pt idx="1833">
                  <c:v>3.6</c:v>
                </c:pt>
                <c:pt idx="1834">
                  <c:v>3.6</c:v>
                </c:pt>
                <c:pt idx="1835">
                  <c:v>3.6</c:v>
                </c:pt>
                <c:pt idx="1836">
                  <c:v>3.6</c:v>
                </c:pt>
                <c:pt idx="1837">
                  <c:v>3.6</c:v>
                </c:pt>
                <c:pt idx="1838">
                  <c:v>3.6</c:v>
                </c:pt>
                <c:pt idx="1839">
                  <c:v>3.6</c:v>
                </c:pt>
                <c:pt idx="1840">
                  <c:v>3.6</c:v>
                </c:pt>
                <c:pt idx="1841">
                  <c:v>3.6</c:v>
                </c:pt>
                <c:pt idx="1842">
                  <c:v>3.6</c:v>
                </c:pt>
                <c:pt idx="1843">
                  <c:v>3.6</c:v>
                </c:pt>
                <c:pt idx="1844">
                  <c:v>3.6</c:v>
                </c:pt>
                <c:pt idx="1845">
                  <c:v>3.6</c:v>
                </c:pt>
                <c:pt idx="1846">
                  <c:v>3.6</c:v>
                </c:pt>
                <c:pt idx="1847">
                  <c:v>3.6</c:v>
                </c:pt>
                <c:pt idx="1848">
                  <c:v>3.6</c:v>
                </c:pt>
                <c:pt idx="1849">
                  <c:v>3.6</c:v>
                </c:pt>
                <c:pt idx="1850">
                  <c:v>3.6</c:v>
                </c:pt>
                <c:pt idx="1851">
                  <c:v>3.6</c:v>
                </c:pt>
                <c:pt idx="1852">
                  <c:v>3.6</c:v>
                </c:pt>
                <c:pt idx="1853">
                  <c:v>3.6</c:v>
                </c:pt>
                <c:pt idx="1854">
                  <c:v>3.6</c:v>
                </c:pt>
                <c:pt idx="1855">
                  <c:v>3.6</c:v>
                </c:pt>
                <c:pt idx="1856">
                  <c:v>3.6</c:v>
                </c:pt>
                <c:pt idx="1857">
                  <c:v>3.6</c:v>
                </c:pt>
                <c:pt idx="1858">
                  <c:v>3.6</c:v>
                </c:pt>
                <c:pt idx="1859">
                  <c:v>3.6</c:v>
                </c:pt>
                <c:pt idx="1860">
                  <c:v>3.6</c:v>
                </c:pt>
                <c:pt idx="1861">
                  <c:v>3.6</c:v>
                </c:pt>
                <c:pt idx="1862">
                  <c:v>3.6</c:v>
                </c:pt>
                <c:pt idx="1863">
                  <c:v>3.6</c:v>
                </c:pt>
                <c:pt idx="1864">
                  <c:v>3.6</c:v>
                </c:pt>
                <c:pt idx="1865">
                  <c:v>3.6</c:v>
                </c:pt>
                <c:pt idx="1866">
                  <c:v>3.6</c:v>
                </c:pt>
                <c:pt idx="1867">
                  <c:v>3.6</c:v>
                </c:pt>
                <c:pt idx="1868">
                  <c:v>3.6</c:v>
                </c:pt>
                <c:pt idx="1869">
                  <c:v>3.6</c:v>
                </c:pt>
                <c:pt idx="1870">
                  <c:v>3.6</c:v>
                </c:pt>
                <c:pt idx="1871">
                  <c:v>3.6</c:v>
                </c:pt>
                <c:pt idx="1872">
                  <c:v>3.6</c:v>
                </c:pt>
                <c:pt idx="1873">
                  <c:v>3.6</c:v>
                </c:pt>
                <c:pt idx="1874">
                  <c:v>3.6</c:v>
                </c:pt>
                <c:pt idx="1875">
                  <c:v>3.6</c:v>
                </c:pt>
                <c:pt idx="1876">
                  <c:v>3.6</c:v>
                </c:pt>
                <c:pt idx="1877">
                  <c:v>3.6</c:v>
                </c:pt>
                <c:pt idx="1878">
                  <c:v>3.6</c:v>
                </c:pt>
                <c:pt idx="1879">
                  <c:v>3.6</c:v>
                </c:pt>
                <c:pt idx="1880">
                  <c:v>3.6</c:v>
                </c:pt>
                <c:pt idx="1881">
                  <c:v>3.6</c:v>
                </c:pt>
                <c:pt idx="1882">
                  <c:v>3.6</c:v>
                </c:pt>
                <c:pt idx="1883">
                  <c:v>3.6</c:v>
                </c:pt>
                <c:pt idx="1884">
                  <c:v>3.6</c:v>
                </c:pt>
                <c:pt idx="1885">
                  <c:v>3.6</c:v>
                </c:pt>
                <c:pt idx="1886">
                  <c:v>3.6</c:v>
                </c:pt>
                <c:pt idx="1887">
                  <c:v>3.6</c:v>
                </c:pt>
                <c:pt idx="1888">
                  <c:v>3.6</c:v>
                </c:pt>
                <c:pt idx="1889">
                  <c:v>3.6</c:v>
                </c:pt>
                <c:pt idx="1890">
                  <c:v>3.6</c:v>
                </c:pt>
                <c:pt idx="1891">
                  <c:v>3.6</c:v>
                </c:pt>
                <c:pt idx="1892">
                  <c:v>3.6</c:v>
                </c:pt>
                <c:pt idx="1893">
                  <c:v>3.6</c:v>
                </c:pt>
                <c:pt idx="1894">
                  <c:v>3.6</c:v>
                </c:pt>
                <c:pt idx="1895">
                  <c:v>3.6</c:v>
                </c:pt>
                <c:pt idx="1896">
                  <c:v>3.6</c:v>
                </c:pt>
                <c:pt idx="1897">
                  <c:v>3.6</c:v>
                </c:pt>
                <c:pt idx="1898">
                  <c:v>3.6</c:v>
                </c:pt>
                <c:pt idx="1899">
                  <c:v>3.6</c:v>
                </c:pt>
                <c:pt idx="1900">
                  <c:v>3.6</c:v>
                </c:pt>
                <c:pt idx="1901">
                  <c:v>3.6</c:v>
                </c:pt>
                <c:pt idx="1902">
                  <c:v>3.6</c:v>
                </c:pt>
                <c:pt idx="1903">
                  <c:v>3.6</c:v>
                </c:pt>
                <c:pt idx="1904">
                  <c:v>3.6</c:v>
                </c:pt>
                <c:pt idx="1905">
                  <c:v>3.6</c:v>
                </c:pt>
                <c:pt idx="1906">
                  <c:v>3.6</c:v>
                </c:pt>
                <c:pt idx="1907">
                  <c:v>3.6</c:v>
                </c:pt>
                <c:pt idx="1908">
                  <c:v>3.6</c:v>
                </c:pt>
                <c:pt idx="1909">
                  <c:v>3.6</c:v>
                </c:pt>
                <c:pt idx="1910">
                  <c:v>3.6</c:v>
                </c:pt>
                <c:pt idx="1911">
                  <c:v>3.6</c:v>
                </c:pt>
                <c:pt idx="1912">
                  <c:v>3.6</c:v>
                </c:pt>
                <c:pt idx="1913">
                  <c:v>3.6</c:v>
                </c:pt>
                <c:pt idx="1914">
                  <c:v>3.6</c:v>
                </c:pt>
                <c:pt idx="1915">
                  <c:v>3.6</c:v>
                </c:pt>
                <c:pt idx="1916">
                  <c:v>3.6</c:v>
                </c:pt>
                <c:pt idx="1917">
                  <c:v>3.6</c:v>
                </c:pt>
                <c:pt idx="1918">
                  <c:v>3.6</c:v>
                </c:pt>
                <c:pt idx="1919">
                  <c:v>3.6</c:v>
                </c:pt>
                <c:pt idx="1920">
                  <c:v>3.6</c:v>
                </c:pt>
                <c:pt idx="1921">
                  <c:v>3.6</c:v>
                </c:pt>
                <c:pt idx="1922">
                  <c:v>3.6</c:v>
                </c:pt>
                <c:pt idx="1923">
                  <c:v>3.6</c:v>
                </c:pt>
                <c:pt idx="1924">
                  <c:v>3.6</c:v>
                </c:pt>
                <c:pt idx="1925">
                  <c:v>3.6</c:v>
                </c:pt>
                <c:pt idx="1926">
                  <c:v>3.6</c:v>
                </c:pt>
                <c:pt idx="1927">
                  <c:v>3.6</c:v>
                </c:pt>
                <c:pt idx="1928">
                  <c:v>3.6</c:v>
                </c:pt>
                <c:pt idx="1929">
                  <c:v>3.6</c:v>
                </c:pt>
                <c:pt idx="1930">
                  <c:v>3.6</c:v>
                </c:pt>
                <c:pt idx="1931">
                  <c:v>3.6</c:v>
                </c:pt>
                <c:pt idx="1932">
                  <c:v>3.6</c:v>
                </c:pt>
                <c:pt idx="1933">
                  <c:v>3.6</c:v>
                </c:pt>
                <c:pt idx="1934">
                  <c:v>3.6</c:v>
                </c:pt>
                <c:pt idx="1935">
                  <c:v>3.6</c:v>
                </c:pt>
                <c:pt idx="1936">
                  <c:v>3.6</c:v>
                </c:pt>
                <c:pt idx="1937">
                  <c:v>3.6</c:v>
                </c:pt>
                <c:pt idx="1938">
                  <c:v>3.6</c:v>
                </c:pt>
                <c:pt idx="1939">
                  <c:v>3.6</c:v>
                </c:pt>
                <c:pt idx="1940">
                  <c:v>3.6</c:v>
                </c:pt>
                <c:pt idx="1941">
                  <c:v>3.6</c:v>
                </c:pt>
                <c:pt idx="1942">
                  <c:v>3.6</c:v>
                </c:pt>
                <c:pt idx="1943">
                  <c:v>3.6</c:v>
                </c:pt>
                <c:pt idx="1944">
                  <c:v>3.6</c:v>
                </c:pt>
                <c:pt idx="1945">
                  <c:v>3.6</c:v>
                </c:pt>
                <c:pt idx="1946">
                  <c:v>3.6</c:v>
                </c:pt>
                <c:pt idx="1947">
                  <c:v>3.6</c:v>
                </c:pt>
                <c:pt idx="1948">
                  <c:v>3.6</c:v>
                </c:pt>
                <c:pt idx="1949">
                  <c:v>3.6</c:v>
                </c:pt>
                <c:pt idx="1950">
                  <c:v>3.6</c:v>
                </c:pt>
                <c:pt idx="1951">
                  <c:v>3.6</c:v>
                </c:pt>
                <c:pt idx="1952">
                  <c:v>3.6</c:v>
                </c:pt>
                <c:pt idx="1953">
                  <c:v>3.6</c:v>
                </c:pt>
                <c:pt idx="1954">
                  <c:v>3.6</c:v>
                </c:pt>
                <c:pt idx="1955">
                  <c:v>3.6</c:v>
                </c:pt>
                <c:pt idx="1956">
                  <c:v>3.6</c:v>
                </c:pt>
                <c:pt idx="1957">
                  <c:v>3.6</c:v>
                </c:pt>
                <c:pt idx="1958">
                  <c:v>3.6</c:v>
                </c:pt>
                <c:pt idx="1959">
                  <c:v>3.6</c:v>
                </c:pt>
                <c:pt idx="1960">
                  <c:v>3.6</c:v>
                </c:pt>
                <c:pt idx="1961">
                  <c:v>3.6</c:v>
                </c:pt>
                <c:pt idx="1962">
                  <c:v>3.6</c:v>
                </c:pt>
                <c:pt idx="1963">
                  <c:v>3.6</c:v>
                </c:pt>
                <c:pt idx="1964">
                  <c:v>3.6</c:v>
                </c:pt>
                <c:pt idx="1965">
                  <c:v>3.6</c:v>
                </c:pt>
                <c:pt idx="1966">
                  <c:v>3.6</c:v>
                </c:pt>
                <c:pt idx="1967">
                  <c:v>3.6</c:v>
                </c:pt>
                <c:pt idx="1968">
                  <c:v>3.6</c:v>
                </c:pt>
                <c:pt idx="1969">
                  <c:v>3.6</c:v>
                </c:pt>
                <c:pt idx="1970">
                  <c:v>3.6</c:v>
                </c:pt>
                <c:pt idx="1971">
                  <c:v>3.6</c:v>
                </c:pt>
                <c:pt idx="1972">
                  <c:v>3.6</c:v>
                </c:pt>
                <c:pt idx="1973">
                  <c:v>3.6</c:v>
                </c:pt>
                <c:pt idx="1974">
                  <c:v>3.6</c:v>
                </c:pt>
                <c:pt idx="1975">
                  <c:v>3.6</c:v>
                </c:pt>
                <c:pt idx="1976">
                  <c:v>3.6</c:v>
                </c:pt>
                <c:pt idx="1977">
                  <c:v>3.6</c:v>
                </c:pt>
                <c:pt idx="1978">
                  <c:v>3.6</c:v>
                </c:pt>
                <c:pt idx="1979">
                  <c:v>3.6</c:v>
                </c:pt>
                <c:pt idx="1980">
                  <c:v>3.6</c:v>
                </c:pt>
                <c:pt idx="1981">
                  <c:v>3.6</c:v>
                </c:pt>
                <c:pt idx="1982">
                  <c:v>3.6</c:v>
                </c:pt>
                <c:pt idx="1983">
                  <c:v>3.6</c:v>
                </c:pt>
                <c:pt idx="1984">
                  <c:v>3.6</c:v>
                </c:pt>
                <c:pt idx="1985">
                  <c:v>3.6</c:v>
                </c:pt>
                <c:pt idx="1986">
                  <c:v>3.6</c:v>
                </c:pt>
                <c:pt idx="1987">
                  <c:v>3.6</c:v>
                </c:pt>
                <c:pt idx="1988">
                  <c:v>3.6</c:v>
                </c:pt>
                <c:pt idx="1989">
                  <c:v>3.6</c:v>
                </c:pt>
                <c:pt idx="1990">
                  <c:v>3.6</c:v>
                </c:pt>
                <c:pt idx="1991">
                  <c:v>3.6</c:v>
                </c:pt>
                <c:pt idx="1992">
                  <c:v>3.6</c:v>
                </c:pt>
                <c:pt idx="1993">
                  <c:v>3.6</c:v>
                </c:pt>
                <c:pt idx="1994">
                  <c:v>3.6</c:v>
                </c:pt>
                <c:pt idx="1995">
                  <c:v>3.6</c:v>
                </c:pt>
                <c:pt idx="1996">
                  <c:v>3.6</c:v>
                </c:pt>
                <c:pt idx="1997">
                  <c:v>3.6</c:v>
                </c:pt>
                <c:pt idx="1998">
                  <c:v>3.6</c:v>
                </c:pt>
                <c:pt idx="1999">
                  <c:v>3.6</c:v>
                </c:pt>
                <c:pt idx="2000">
                  <c:v>3.6</c:v>
                </c:pt>
                <c:pt idx="2001">
                  <c:v>3.6</c:v>
                </c:pt>
                <c:pt idx="2002">
                  <c:v>3.6</c:v>
                </c:pt>
                <c:pt idx="2003">
                  <c:v>3.6</c:v>
                </c:pt>
                <c:pt idx="2004">
                  <c:v>3.6</c:v>
                </c:pt>
                <c:pt idx="2005">
                  <c:v>3.6</c:v>
                </c:pt>
                <c:pt idx="2006">
                  <c:v>3.6</c:v>
                </c:pt>
                <c:pt idx="2007">
                  <c:v>3.6</c:v>
                </c:pt>
                <c:pt idx="2008">
                  <c:v>3.6</c:v>
                </c:pt>
                <c:pt idx="2009">
                  <c:v>3.6</c:v>
                </c:pt>
                <c:pt idx="2010">
                  <c:v>3.6</c:v>
                </c:pt>
                <c:pt idx="2011">
                  <c:v>3.6</c:v>
                </c:pt>
                <c:pt idx="2012">
                  <c:v>3.6</c:v>
                </c:pt>
                <c:pt idx="2013">
                  <c:v>3.6</c:v>
                </c:pt>
                <c:pt idx="2014">
                  <c:v>3.6</c:v>
                </c:pt>
                <c:pt idx="2015">
                  <c:v>3.6</c:v>
                </c:pt>
                <c:pt idx="2016">
                  <c:v>3.6</c:v>
                </c:pt>
                <c:pt idx="2017">
                  <c:v>3.6</c:v>
                </c:pt>
                <c:pt idx="2018">
                  <c:v>3.6</c:v>
                </c:pt>
                <c:pt idx="2019">
                  <c:v>3.6</c:v>
                </c:pt>
                <c:pt idx="2020">
                  <c:v>3.6</c:v>
                </c:pt>
                <c:pt idx="2021">
                  <c:v>3.6</c:v>
                </c:pt>
                <c:pt idx="2022">
                  <c:v>3.6</c:v>
                </c:pt>
                <c:pt idx="2023">
                  <c:v>3.6</c:v>
                </c:pt>
                <c:pt idx="2024">
                  <c:v>3.6</c:v>
                </c:pt>
                <c:pt idx="2025">
                  <c:v>3.6</c:v>
                </c:pt>
                <c:pt idx="2026">
                  <c:v>3.6</c:v>
                </c:pt>
                <c:pt idx="2027">
                  <c:v>3.6</c:v>
                </c:pt>
                <c:pt idx="2028">
                  <c:v>3.6</c:v>
                </c:pt>
                <c:pt idx="2029">
                  <c:v>3.6</c:v>
                </c:pt>
                <c:pt idx="2030">
                  <c:v>3.6</c:v>
                </c:pt>
                <c:pt idx="2031">
                  <c:v>3.6</c:v>
                </c:pt>
                <c:pt idx="2032">
                  <c:v>3.6</c:v>
                </c:pt>
                <c:pt idx="2033">
                  <c:v>3.6</c:v>
                </c:pt>
                <c:pt idx="2034">
                  <c:v>3.6</c:v>
                </c:pt>
                <c:pt idx="2035">
                  <c:v>3.6</c:v>
                </c:pt>
                <c:pt idx="2036">
                  <c:v>3.6</c:v>
                </c:pt>
                <c:pt idx="2037">
                  <c:v>3.6</c:v>
                </c:pt>
                <c:pt idx="2038">
                  <c:v>3.6</c:v>
                </c:pt>
                <c:pt idx="2039">
                  <c:v>3.6</c:v>
                </c:pt>
                <c:pt idx="2040">
                  <c:v>3.6</c:v>
                </c:pt>
                <c:pt idx="2041">
                  <c:v>3.6</c:v>
                </c:pt>
                <c:pt idx="2042">
                  <c:v>3.6</c:v>
                </c:pt>
                <c:pt idx="2043">
                  <c:v>3.6</c:v>
                </c:pt>
                <c:pt idx="2044">
                  <c:v>3.6</c:v>
                </c:pt>
                <c:pt idx="2045">
                  <c:v>3.6</c:v>
                </c:pt>
                <c:pt idx="2046">
                  <c:v>3.6</c:v>
                </c:pt>
                <c:pt idx="2047">
                  <c:v>3.6</c:v>
                </c:pt>
                <c:pt idx="2048">
                  <c:v>3.6</c:v>
                </c:pt>
                <c:pt idx="2049">
                  <c:v>3.6</c:v>
                </c:pt>
                <c:pt idx="2050">
                  <c:v>3.6</c:v>
                </c:pt>
                <c:pt idx="2051">
                  <c:v>3.6</c:v>
                </c:pt>
                <c:pt idx="2052">
                  <c:v>3.6</c:v>
                </c:pt>
                <c:pt idx="2053">
                  <c:v>3.6</c:v>
                </c:pt>
                <c:pt idx="2054">
                  <c:v>3.6</c:v>
                </c:pt>
                <c:pt idx="2055">
                  <c:v>3.6</c:v>
                </c:pt>
                <c:pt idx="2056">
                  <c:v>3.6</c:v>
                </c:pt>
                <c:pt idx="2057">
                  <c:v>3.6</c:v>
                </c:pt>
                <c:pt idx="2058">
                  <c:v>3.6</c:v>
                </c:pt>
                <c:pt idx="2059">
                  <c:v>3.6</c:v>
                </c:pt>
                <c:pt idx="2060">
                  <c:v>3.6</c:v>
                </c:pt>
                <c:pt idx="2061">
                  <c:v>3.7</c:v>
                </c:pt>
                <c:pt idx="2062">
                  <c:v>3.6</c:v>
                </c:pt>
                <c:pt idx="2063">
                  <c:v>3.6</c:v>
                </c:pt>
                <c:pt idx="2064">
                  <c:v>3.6</c:v>
                </c:pt>
                <c:pt idx="2065">
                  <c:v>3.6</c:v>
                </c:pt>
                <c:pt idx="2066">
                  <c:v>3.6</c:v>
                </c:pt>
                <c:pt idx="2067">
                  <c:v>3.7</c:v>
                </c:pt>
                <c:pt idx="2068">
                  <c:v>3.6</c:v>
                </c:pt>
                <c:pt idx="2069">
                  <c:v>3.6</c:v>
                </c:pt>
                <c:pt idx="2070">
                  <c:v>3.6</c:v>
                </c:pt>
                <c:pt idx="2071">
                  <c:v>3.7</c:v>
                </c:pt>
                <c:pt idx="2072">
                  <c:v>3.6</c:v>
                </c:pt>
                <c:pt idx="2073">
                  <c:v>3.7</c:v>
                </c:pt>
                <c:pt idx="2074">
                  <c:v>3.6</c:v>
                </c:pt>
                <c:pt idx="2075">
                  <c:v>3.6</c:v>
                </c:pt>
                <c:pt idx="2076">
                  <c:v>3.6</c:v>
                </c:pt>
                <c:pt idx="2077">
                  <c:v>3.6</c:v>
                </c:pt>
                <c:pt idx="2078">
                  <c:v>3.6</c:v>
                </c:pt>
                <c:pt idx="2079">
                  <c:v>3.6</c:v>
                </c:pt>
                <c:pt idx="2080">
                  <c:v>3.6</c:v>
                </c:pt>
                <c:pt idx="2081">
                  <c:v>3.6</c:v>
                </c:pt>
                <c:pt idx="2082">
                  <c:v>3.7</c:v>
                </c:pt>
                <c:pt idx="2083">
                  <c:v>3.7</c:v>
                </c:pt>
                <c:pt idx="2084">
                  <c:v>3.7</c:v>
                </c:pt>
                <c:pt idx="2085">
                  <c:v>3.7</c:v>
                </c:pt>
                <c:pt idx="2086">
                  <c:v>3.7</c:v>
                </c:pt>
                <c:pt idx="2087">
                  <c:v>3.7</c:v>
                </c:pt>
                <c:pt idx="2088">
                  <c:v>3.6</c:v>
                </c:pt>
                <c:pt idx="2089">
                  <c:v>3.6</c:v>
                </c:pt>
                <c:pt idx="2090">
                  <c:v>3.6</c:v>
                </c:pt>
                <c:pt idx="2091">
                  <c:v>3.6</c:v>
                </c:pt>
                <c:pt idx="2092">
                  <c:v>3.6</c:v>
                </c:pt>
                <c:pt idx="2093">
                  <c:v>3.7</c:v>
                </c:pt>
                <c:pt idx="2094">
                  <c:v>3.7</c:v>
                </c:pt>
                <c:pt idx="2095">
                  <c:v>3.7</c:v>
                </c:pt>
                <c:pt idx="2096">
                  <c:v>3.7</c:v>
                </c:pt>
                <c:pt idx="2097">
                  <c:v>3.7</c:v>
                </c:pt>
                <c:pt idx="2098">
                  <c:v>3.7</c:v>
                </c:pt>
                <c:pt idx="2099">
                  <c:v>3.7</c:v>
                </c:pt>
                <c:pt idx="2100">
                  <c:v>3.7</c:v>
                </c:pt>
                <c:pt idx="2101">
                  <c:v>3.7</c:v>
                </c:pt>
                <c:pt idx="2102">
                  <c:v>3.7</c:v>
                </c:pt>
                <c:pt idx="2103">
                  <c:v>3.7</c:v>
                </c:pt>
                <c:pt idx="2104">
                  <c:v>3.7</c:v>
                </c:pt>
                <c:pt idx="2105">
                  <c:v>3.7</c:v>
                </c:pt>
                <c:pt idx="2106">
                  <c:v>3.7</c:v>
                </c:pt>
                <c:pt idx="2107">
                  <c:v>3.7</c:v>
                </c:pt>
                <c:pt idx="2108">
                  <c:v>3.6</c:v>
                </c:pt>
                <c:pt idx="2109">
                  <c:v>3.7</c:v>
                </c:pt>
                <c:pt idx="2110">
                  <c:v>3.7</c:v>
                </c:pt>
                <c:pt idx="2111">
                  <c:v>3.7</c:v>
                </c:pt>
                <c:pt idx="2112">
                  <c:v>3.7</c:v>
                </c:pt>
                <c:pt idx="2113">
                  <c:v>3.7</c:v>
                </c:pt>
                <c:pt idx="2114">
                  <c:v>3.7</c:v>
                </c:pt>
                <c:pt idx="2115">
                  <c:v>3.7</c:v>
                </c:pt>
                <c:pt idx="2116">
                  <c:v>3.7</c:v>
                </c:pt>
                <c:pt idx="2117">
                  <c:v>3.7</c:v>
                </c:pt>
                <c:pt idx="2118">
                  <c:v>3.7</c:v>
                </c:pt>
                <c:pt idx="2119">
                  <c:v>3.7</c:v>
                </c:pt>
                <c:pt idx="2120">
                  <c:v>3.7</c:v>
                </c:pt>
                <c:pt idx="2121">
                  <c:v>3.7</c:v>
                </c:pt>
                <c:pt idx="2122">
                  <c:v>3.7</c:v>
                </c:pt>
                <c:pt idx="2123">
                  <c:v>3.7</c:v>
                </c:pt>
                <c:pt idx="2124">
                  <c:v>3.7</c:v>
                </c:pt>
                <c:pt idx="2125">
                  <c:v>3.7</c:v>
                </c:pt>
                <c:pt idx="2126">
                  <c:v>3.7</c:v>
                </c:pt>
                <c:pt idx="2127">
                  <c:v>3.7</c:v>
                </c:pt>
                <c:pt idx="2128">
                  <c:v>3.7</c:v>
                </c:pt>
                <c:pt idx="2129">
                  <c:v>3.7</c:v>
                </c:pt>
                <c:pt idx="2130">
                  <c:v>3.7</c:v>
                </c:pt>
                <c:pt idx="2131">
                  <c:v>3.7</c:v>
                </c:pt>
                <c:pt idx="2132">
                  <c:v>3.7</c:v>
                </c:pt>
                <c:pt idx="2133">
                  <c:v>3.7</c:v>
                </c:pt>
                <c:pt idx="2134">
                  <c:v>3.7</c:v>
                </c:pt>
                <c:pt idx="2135">
                  <c:v>3.7</c:v>
                </c:pt>
                <c:pt idx="2136">
                  <c:v>3.7</c:v>
                </c:pt>
                <c:pt idx="2137">
                  <c:v>3.7</c:v>
                </c:pt>
                <c:pt idx="2138">
                  <c:v>3.7</c:v>
                </c:pt>
                <c:pt idx="2139">
                  <c:v>3.7</c:v>
                </c:pt>
                <c:pt idx="2140">
                  <c:v>3.7</c:v>
                </c:pt>
                <c:pt idx="2141">
                  <c:v>3.7</c:v>
                </c:pt>
                <c:pt idx="2142">
                  <c:v>3.7</c:v>
                </c:pt>
                <c:pt idx="2143">
                  <c:v>3.7</c:v>
                </c:pt>
                <c:pt idx="2144">
                  <c:v>3.7</c:v>
                </c:pt>
                <c:pt idx="2145">
                  <c:v>3.7</c:v>
                </c:pt>
                <c:pt idx="2146">
                  <c:v>3.7</c:v>
                </c:pt>
                <c:pt idx="2147">
                  <c:v>3.7</c:v>
                </c:pt>
                <c:pt idx="2148">
                  <c:v>3.7</c:v>
                </c:pt>
                <c:pt idx="2149">
                  <c:v>3.7</c:v>
                </c:pt>
                <c:pt idx="2150">
                  <c:v>3.7</c:v>
                </c:pt>
                <c:pt idx="2151">
                  <c:v>3.7</c:v>
                </c:pt>
                <c:pt idx="2152">
                  <c:v>3.7</c:v>
                </c:pt>
                <c:pt idx="2153">
                  <c:v>3.7</c:v>
                </c:pt>
                <c:pt idx="2154">
                  <c:v>3.7</c:v>
                </c:pt>
                <c:pt idx="2155">
                  <c:v>3.7</c:v>
                </c:pt>
                <c:pt idx="2156">
                  <c:v>3.7</c:v>
                </c:pt>
                <c:pt idx="2157">
                  <c:v>3.7</c:v>
                </c:pt>
                <c:pt idx="2158">
                  <c:v>3.7</c:v>
                </c:pt>
                <c:pt idx="2159">
                  <c:v>3.7</c:v>
                </c:pt>
                <c:pt idx="2160">
                  <c:v>3.7</c:v>
                </c:pt>
                <c:pt idx="2161">
                  <c:v>3.7</c:v>
                </c:pt>
                <c:pt idx="2162">
                  <c:v>3.7</c:v>
                </c:pt>
                <c:pt idx="2163">
                  <c:v>3.7</c:v>
                </c:pt>
                <c:pt idx="2164">
                  <c:v>3.7</c:v>
                </c:pt>
                <c:pt idx="2165">
                  <c:v>3.7</c:v>
                </c:pt>
                <c:pt idx="2166">
                  <c:v>3.7</c:v>
                </c:pt>
                <c:pt idx="2167">
                  <c:v>3.7</c:v>
                </c:pt>
                <c:pt idx="2168">
                  <c:v>3.7</c:v>
                </c:pt>
                <c:pt idx="2169">
                  <c:v>3.7</c:v>
                </c:pt>
                <c:pt idx="2170">
                  <c:v>3.7</c:v>
                </c:pt>
                <c:pt idx="2171">
                  <c:v>3.7</c:v>
                </c:pt>
                <c:pt idx="2172">
                  <c:v>3.7</c:v>
                </c:pt>
                <c:pt idx="2173">
                  <c:v>3.7</c:v>
                </c:pt>
                <c:pt idx="2174">
                  <c:v>3.7</c:v>
                </c:pt>
                <c:pt idx="2175">
                  <c:v>3.7</c:v>
                </c:pt>
                <c:pt idx="2176">
                  <c:v>3.7</c:v>
                </c:pt>
                <c:pt idx="2177">
                  <c:v>3.7</c:v>
                </c:pt>
                <c:pt idx="2178">
                  <c:v>3.7</c:v>
                </c:pt>
                <c:pt idx="2179">
                  <c:v>3.7</c:v>
                </c:pt>
                <c:pt idx="2180">
                  <c:v>3.7</c:v>
                </c:pt>
                <c:pt idx="2181">
                  <c:v>3.7</c:v>
                </c:pt>
                <c:pt idx="2182">
                  <c:v>3.7</c:v>
                </c:pt>
                <c:pt idx="2183">
                  <c:v>3.7</c:v>
                </c:pt>
                <c:pt idx="2184">
                  <c:v>3.7</c:v>
                </c:pt>
                <c:pt idx="2185">
                  <c:v>3.7</c:v>
                </c:pt>
                <c:pt idx="2186">
                  <c:v>3.7</c:v>
                </c:pt>
                <c:pt idx="2187">
                  <c:v>3.7</c:v>
                </c:pt>
                <c:pt idx="2188">
                  <c:v>3.7</c:v>
                </c:pt>
                <c:pt idx="2189">
                  <c:v>3.7</c:v>
                </c:pt>
                <c:pt idx="2190">
                  <c:v>3.7</c:v>
                </c:pt>
                <c:pt idx="2191">
                  <c:v>3.7</c:v>
                </c:pt>
                <c:pt idx="2192">
                  <c:v>3.7</c:v>
                </c:pt>
                <c:pt idx="2193">
                  <c:v>3.7</c:v>
                </c:pt>
                <c:pt idx="2194">
                  <c:v>3.7</c:v>
                </c:pt>
                <c:pt idx="2195">
                  <c:v>3.7</c:v>
                </c:pt>
                <c:pt idx="2196">
                  <c:v>3.7</c:v>
                </c:pt>
                <c:pt idx="2197">
                  <c:v>3.7</c:v>
                </c:pt>
                <c:pt idx="2198">
                  <c:v>3.7</c:v>
                </c:pt>
                <c:pt idx="2199">
                  <c:v>3.7</c:v>
                </c:pt>
                <c:pt idx="2200">
                  <c:v>3.7</c:v>
                </c:pt>
                <c:pt idx="2201">
                  <c:v>3.7</c:v>
                </c:pt>
                <c:pt idx="2202">
                  <c:v>3.7</c:v>
                </c:pt>
                <c:pt idx="2203">
                  <c:v>3.7</c:v>
                </c:pt>
                <c:pt idx="2204">
                  <c:v>3.7</c:v>
                </c:pt>
                <c:pt idx="2205">
                  <c:v>3.7</c:v>
                </c:pt>
                <c:pt idx="2206">
                  <c:v>3.7</c:v>
                </c:pt>
                <c:pt idx="2207">
                  <c:v>3.7</c:v>
                </c:pt>
                <c:pt idx="2208">
                  <c:v>3.7</c:v>
                </c:pt>
                <c:pt idx="2209">
                  <c:v>3.7</c:v>
                </c:pt>
                <c:pt idx="2210">
                  <c:v>3.7</c:v>
                </c:pt>
                <c:pt idx="2211">
                  <c:v>3.7</c:v>
                </c:pt>
                <c:pt idx="2212">
                  <c:v>3.7</c:v>
                </c:pt>
                <c:pt idx="2213">
                  <c:v>3.7</c:v>
                </c:pt>
                <c:pt idx="2214">
                  <c:v>3.7</c:v>
                </c:pt>
                <c:pt idx="2215">
                  <c:v>3.7</c:v>
                </c:pt>
                <c:pt idx="2216">
                  <c:v>3.7</c:v>
                </c:pt>
                <c:pt idx="2217">
                  <c:v>3.7</c:v>
                </c:pt>
                <c:pt idx="2218">
                  <c:v>3.7</c:v>
                </c:pt>
                <c:pt idx="2219">
                  <c:v>3.7</c:v>
                </c:pt>
                <c:pt idx="2220">
                  <c:v>3.7</c:v>
                </c:pt>
                <c:pt idx="2221">
                  <c:v>3.7</c:v>
                </c:pt>
                <c:pt idx="2222">
                  <c:v>3.7</c:v>
                </c:pt>
                <c:pt idx="2223">
                  <c:v>3.7</c:v>
                </c:pt>
                <c:pt idx="2224">
                  <c:v>3.7</c:v>
                </c:pt>
                <c:pt idx="2225">
                  <c:v>3.7</c:v>
                </c:pt>
                <c:pt idx="2226">
                  <c:v>3.7</c:v>
                </c:pt>
                <c:pt idx="2227">
                  <c:v>3.7</c:v>
                </c:pt>
                <c:pt idx="2228">
                  <c:v>3.7</c:v>
                </c:pt>
                <c:pt idx="2229">
                  <c:v>3.7</c:v>
                </c:pt>
                <c:pt idx="2230">
                  <c:v>3.7</c:v>
                </c:pt>
                <c:pt idx="2231">
                  <c:v>3.7</c:v>
                </c:pt>
                <c:pt idx="2232">
                  <c:v>3.7</c:v>
                </c:pt>
                <c:pt idx="2233">
                  <c:v>3.7</c:v>
                </c:pt>
                <c:pt idx="2234">
                  <c:v>3.7</c:v>
                </c:pt>
                <c:pt idx="2235">
                  <c:v>3.7</c:v>
                </c:pt>
                <c:pt idx="2236">
                  <c:v>3.7</c:v>
                </c:pt>
                <c:pt idx="2237">
                  <c:v>3.7</c:v>
                </c:pt>
                <c:pt idx="2238">
                  <c:v>3.7</c:v>
                </c:pt>
                <c:pt idx="2239">
                  <c:v>3.7</c:v>
                </c:pt>
                <c:pt idx="2240">
                  <c:v>3.7</c:v>
                </c:pt>
                <c:pt idx="2241">
                  <c:v>3.7</c:v>
                </c:pt>
                <c:pt idx="2242">
                  <c:v>3.7</c:v>
                </c:pt>
                <c:pt idx="2243">
                  <c:v>3.7</c:v>
                </c:pt>
                <c:pt idx="2244">
                  <c:v>3.7</c:v>
                </c:pt>
                <c:pt idx="2245">
                  <c:v>3.7</c:v>
                </c:pt>
                <c:pt idx="2246">
                  <c:v>3.7</c:v>
                </c:pt>
                <c:pt idx="2247">
                  <c:v>3.7</c:v>
                </c:pt>
                <c:pt idx="2248">
                  <c:v>3.7</c:v>
                </c:pt>
                <c:pt idx="2249">
                  <c:v>3.7</c:v>
                </c:pt>
                <c:pt idx="2250">
                  <c:v>3.7</c:v>
                </c:pt>
                <c:pt idx="2251">
                  <c:v>3.7</c:v>
                </c:pt>
                <c:pt idx="2252">
                  <c:v>3.7</c:v>
                </c:pt>
                <c:pt idx="2253">
                  <c:v>3.7</c:v>
                </c:pt>
                <c:pt idx="2254">
                  <c:v>3.7</c:v>
                </c:pt>
                <c:pt idx="2255">
                  <c:v>3.7</c:v>
                </c:pt>
                <c:pt idx="2256">
                  <c:v>3.7</c:v>
                </c:pt>
                <c:pt idx="2257">
                  <c:v>3.7</c:v>
                </c:pt>
                <c:pt idx="2258">
                  <c:v>3.7</c:v>
                </c:pt>
                <c:pt idx="2259">
                  <c:v>3.7</c:v>
                </c:pt>
                <c:pt idx="2260">
                  <c:v>3.7</c:v>
                </c:pt>
                <c:pt idx="2261">
                  <c:v>3.7</c:v>
                </c:pt>
                <c:pt idx="2262">
                  <c:v>3.7</c:v>
                </c:pt>
                <c:pt idx="2263">
                  <c:v>3.7</c:v>
                </c:pt>
                <c:pt idx="2264">
                  <c:v>3.7</c:v>
                </c:pt>
                <c:pt idx="2265">
                  <c:v>3.7</c:v>
                </c:pt>
                <c:pt idx="2266">
                  <c:v>3.7</c:v>
                </c:pt>
                <c:pt idx="2267">
                  <c:v>3.7</c:v>
                </c:pt>
                <c:pt idx="2268">
                  <c:v>3.7</c:v>
                </c:pt>
                <c:pt idx="2269">
                  <c:v>3.7</c:v>
                </c:pt>
                <c:pt idx="2270">
                  <c:v>3.7</c:v>
                </c:pt>
                <c:pt idx="2271">
                  <c:v>3.7</c:v>
                </c:pt>
                <c:pt idx="2272">
                  <c:v>3.7</c:v>
                </c:pt>
                <c:pt idx="2273">
                  <c:v>3.7</c:v>
                </c:pt>
                <c:pt idx="2274">
                  <c:v>3.7</c:v>
                </c:pt>
                <c:pt idx="2275">
                  <c:v>3.7</c:v>
                </c:pt>
                <c:pt idx="2276">
                  <c:v>3.7</c:v>
                </c:pt>
                <c:pt idx="2277">
                  <c:v>3.7</c:v>
                </c:pt>
                <c:pt idx="2278">
                  <c:v>3.7</c:v>
                </c:pt>
                <c:pt idx="2279">
                  <c:v>3.7</c:v>
                </c:pt>
                <c:pt idx="2280">
                  <c:v>3.7</c:v>
                </c:pt>
                <c:pt idx="2281">
                  <c:v>3.7</c:v>
                </c:pt>
                <c:pt idx="2282">
                  <c:v>3.7</c:v>
                </c:pt>
                <c:pt idx="2283">
                  <c:v>3.7</c:v>
                </c:pt>
                <c:pt idx="2284">
                  <c:v>3.7</c:v>
                </c:pt>
                <c:pt idx="2285">
                  <c:v>3.7</c:v>
                </c:pt>
                <c:pt idx="2286">
                  <c:v>3.7</c:v>
                </c:pt>
                <c:pt idx="2287">
                  <c:v>3.7</c:v>
                </c:pt>
                <c:pt idx="2288">
                  <c:v>3.7</c:v>
                </c:pt>
                <c:pt idx="2289">
                  <c:v>3.7</c:v>
                </c:pt>
                <c:pt idx="2290">
                  <c:v>3.7</c:v>
                </c:pt>
                <c:pt idx="2291">
                  <c:v>3.7</c:v>
                </c:pt>
                <c:pt idx="2292">
                  <c:v>3.7</c:v>
                </c:pt>
                <c:pt idx="2293">
                  <c:v>3.7</c:v>
                </c:pt>
                <c:pt idx="2294">
                  <c:v>3.7</c:v>
                </c:pt>
                <c:pt idx="2295">
                  <c:v>3.7</c:v>
                </c:pt>
                <c:pt idx="2296">
                  <c:v>3.7</c:v>
                </c:pt>
                <c:pt idx="2297">
                  <c:v>3.7</c:v>
                </c:pt>
                <c:pt idx="2298">
                  <c:v>3.7</c:v>
                </c:pt>
                <c:pt idx="2299">
                  <c:v>3.7</c:v>
                </c:pt>
                <c:pt idx="2300">
                  <c:v>3.7</c:v>
                </c:pt>
                <c:pt idx="2301">
                  <c:v>3.7</c:v>
                </c:pt>
                <c:pt idx="2302">
                  <c:v>3.7</c:v>
                </c:pt>
                <c:pt idx="2303">
                  <c:v>3.7</c:v>
                </c:pt>
                <c:pt idx="2304">
                  <c:v>3.7</c:v>
                </c:pt>
                <c:pt idx="2305">
                  <c:v>3.7</c:v>
                </c:pt>
                <c:pt idx="2306">
                  <c:v>3.7</c:v>
                </c:pt>
                <c:pt idx="2307">
                  <c:v>3.7</c:v>
                </c:pt>
                <c:pt idx="2308">
                  <c:v>3.7</c:v>
                </c:pt>
                <c:pt idx="2309">
                  <c:v>3.7</c:v>
                </c:pt>
                <c:pt idx="2310">
                  <c:v>3.7</c:v>
                </c:pt>
                <c:pt idx="2311">
                  <c:v>3.7</c:v>
                </c:pt>
                <c:pt idx="2312">
                  <c:v>3.7</c:v>
                </c:pt>
                <c:pt idx="2313">
                  <c:v>3.7</c:v>
                </c:pt>
                <c:pt idx="2314">
                  <c:v>3.7</c:v>
                </c:pt>
                <c:pt idx="2315">
                  <c:v>3.7</c:v>
                </c:pt>
                <c:pt idx="2316">
                  <c:v>3.7</c:v>
                </c:pt>
                <c:pt idx="2317">
                  <c:v>3.7</c:v>
                </c:pt>
                <c:pt idx="2318">
                  <c:v>3.7</c:v>
                </c:pt>
                <c:pt idx="2319">
                  <c:v>3.7</c:v>
                </c:pt>
                <c:pt idx="2320">
                  <c:v>3.7</c:v>
                </c:pt>
                <c:pt idx="2321">
                  <c:v>3.7</c:v>
                </c:pt>
                <c:pt idx="2322">
                  <c:v>3.7</c:v>
                </c:pt>
                <c:pt idx="2323">
                  <c:v>3.7</c:v>
                </c:pt>
                <c:pt idx="2324">
                  <c:v>3.7</c:v>
                </c:pt>
                <c:pt idx="2325">
                  <c:v>3.7</c:v>
                </c:pt>
                <c:pt idx="2326">
                  <c:v>3.7</c:v>
                </c:pt>
                <c:pt idx="2327">
                  <c:v>3.7</c:v>
                </c:pt>
                <c:pt idx="2328">
                  <c:v>3.7</c:v>
                </c:pt>
                <c:pt idx="2329">
                  <c:v>3.7</c:v>
                </c:pt>
                <c:pt idx="2330">
                  <c:v>3.7</c:v>
                </c:pt>
                <c:pt idx="2331">
                  <c:v>3.7</c:v>
                </c:pt>
                <c:pt idx="2332">
                  <c:v>3.7</c:v>
                </c:pt>
                <c:pt idx="2333">
                  <c:v>3.7</c:v>
                </c:pt>
                <c:pt idx="2334">
                  <c:v>3.7</c:v>
                </c:pt>
                <c:pt idx="2335">
                  <c:v>3.7</c:v>
                </c:pt>
                <c:pt idx="2336">
                  <c:v>3.7</c:v>
                </c:pt>
                <c:pt idx="2337">
                  <c:v>3.7</c:v>
                </c:pt>
                <c:pt idx="2338">
                  <c:v>3.7</c:v>
                </c:pt>
                <c:pt idx="2339">
                  <c:v>3.7</c:v>
                </c:pt>
                <c:pt idx="2340">
                  <c:v>3.7</c:v>
                </c:pt>
                <c:pt idx="2341">
                  <c:v>3.7</c:v>
                </c:pt>
                <c:pt idx="2342">
                  <c:v>3.7</c:v>
                </c:pt>
                <c:pt idx="2343">
                  <c:v>3.7</c:v>
                </c:pt>
                <c:pt idx="2344">
                  <c:v>3.7</c:v>
                </c:pt>
                <c:pt idx="2345">
                  <c:v>3.7</c:v>
                </c:pt>
                <c:pt idx="2346">
                  <c:v>3.7</c:v>
                </c:pt>
                <c:pt idx="2347">
                  <c:v>3.7</c:v>
                </c:pt>
                <c:pt idx="2348">
                  <c:v>3.7</c:v>
                </c:pt>
                <c:pt idx="2349">
                  <c:v>3.7</c:v>
                </c:pt>
                <c:pt idx="2350">
                  <c:v>3.7</c:v>
                </c:pt>
                <c:pt idx="2351">
                  <c:v>3.7</c:v>
                </c:pt>
                <c:pt idx="2352">
                  <c:v>3.7</c:v>
                </c:pt>
                <c:pt idx="2353">
                  <c:v>3.7</c:v>
                </c:pt>
                <c:pt idx="2354">
                  <c:v>3.7</c:v>
                </c:pt>
                <c:pt idx="2355">
                  <c:v>3.7</c:v>
                </c:pt>
                <c:pt idx="2356">
                  <c:v>3.7</c:v>
                </c:pt>
                <c:pt idx="2357">
                  <c:v>3.7</c:v>
                </c:pt>
                <c:pt idx="2358">
                  <c:v>3.7</c:v>
                </c:pt>
                <c:pt idx="2359">
                  <c:v>3.7</c:v>
                </c:pt>
                <c:pt idx="2360">
                  <c:v>3.7</c:v>
                </c:pt>
                <c:pt idx="2361">
                  <c:v>3.7</c:v>
                </c:pt>
                <c:pt idx="2362">
                  <c:v>3.7</c:v>
                </c:pt>
                <c:pt idx="2363">
                  <c:v>3.7</c:v>
                </c:pt>
                <c:pt idx="2364">
                  <c:v>3.7</c:v>
                </c:pt>
                <c:pt idx="2365">
                  <c:v>3.7</c:v>
                </c:pt>
                <c:pt idx="2366">
                  <c:v>3.7</c:v>
                </c:pt>
                <c:pt idx="2367">
                  <c:v>3.7</c:v>
                </c:pt>
                <c:pt idx="2368">
                  <c:v>3.7</c:v>
                </c:pt>
                <c:pt idx="2369">
                  <c:v>3.7</c:v>
                </c:pt>
                <c:pt idx="2370">
                  <c:v>3.7</c:v>
                </c:pt>
                <c:pt idx="2371">
                  <c:v>3.7</c:v>
                </c:pt>
                <c:pt idx="2372">
                  <c:v>3.7</c:v>
                </c:pt>
                <c:pt idx="2373">
                  <c:v>3.7</c:v>
                </c:pt>
                <c:pt idx="2374">
                  <c:v>3.7</c:v>
                </c:pt>
                <c:pt idx="2375">
                  <c:v>3.7</c:v>
                </c:pt>
                <c:pt idx="2376">
                  <c:v>3.7</c:v>
                </c:pt>
                <c:pt idx="2377">
                  <c:v>3.7</c:v>
                </c:pt>
                <c:pt idx="2378">
                  <c:v>3.7</c:v>
                </c:pt>
                <c:pt idx="2379">
                  <c:v>3.7</c:v>
                </c:pt>
                <c:pt idx="2380">
                  <c:v>3.7</c:v>
                </c:pt>
                <c:pt idx="2381">
                  <c:v>3.7</c:v>
                </c:pt>
                <c:pt idx="2382">
                  <c:v>3.7</c:v>
                </c:pt>
                <c:pt idx="2383">
                  <c:v>3.7</c:v>
                </c:pt>
                <c:pt idx="2384">
                  <c:v>3.7</c:v>
                </c:pt>
                <c:pt idx="2385">
                  <c:v>3.7</c:v>
                </c:pt>
                <c:pt idx="2386">
                  <c:v>3.7</c:v>
                </c:pt>
                <c:pt idx="2387">
                  <c:v>3.7</c:v>
                </c:pt>
                <c:pt idx="2388">
                  <c:v>3.7</c:v>
                </c:pt>
                <c:pt idx="2389">
                  <c:v>3.7</c:v>
                </c:pt>
                <c:pt idx="2390">
                  <c:v>3.7</c:v>
                </c:pt>
                <c:pt idx="2391">
                  <c:v>3.7</c:v>
                </c:pt>
                <c:pt idx="2392">
                  <c:v>3.7</c:v>
                </c:pt>
                <c:pt idx="2393">
                  <c:v>3.7</c:v>
                </c:pt>
                <c:pt idx="2394">
                  <c:v>3.7</c:v>
                </c:pt>
                <c:pt idx="2395">
                  <c:v>3.7</c:v>
                </c:pt>
                <c:pt idx="2396">
                  <c:v>3.7</c:v>
                </c:pt>
                <c:pt idx="2397">
                  <c:v>3.7</c:v>
                </c:pt>
                <c:pt idx="2398">
                  <c:v>3.7</c:v>
                </c:pt>
                <c:pt idx="2399">
                  <c:v>3.7</c:v>
                </c:pt>
                <c:pt idx="2400">
                  <c:v>3.7</c:v>
                </c:pt>
                <c:pt idx="2401">
                  <c:v>3.7</c:v>
                </c:pt>
                <c:pt idx="2402">
                  <c:v>3.7</c:v>
                </c:pt>
                <c:pt idx="2403">
                  <c:v>3.7</c:v>
                </c:pt>
                <c:pt idx="2404">
                  <c:v>3.7</c:v>
                </c:pt>
                <c:pt idx="2405">
                  <c:v>3.7</c:v>
                </c:pt>
                <c:pt idx="2406">
                  <c:v>3.7</c:v>
                </c:pt>
                <c:pt idx="2407">
                  <c:v>3.7</c:v>
                </c:pt>
                <c:pt idx="2408">
                  <c:v>3.7</c:v>
                </c:pt>
                <c:pt idx="2409">
                  <c:v>3.7</c:v>
                </c:pt>
                <c:pt idx="2410">
                  <c:v>3.7</c:v>
                </c:pt>
                <c:pt idx="2411">
                  <c:v>3.7</c:v>
                </c:pt>
                <c:pt idx="2412">
                  <c:v>3.7</c:v>
                </c:pt>
                <c:pt idx="2413">
                  <c:v>3.7</c:v>
                </c:pt>
                <c:pt idx="2414">
                  <c:v>3.7</c:v>
                </c:pt>
                <c:pt idx="2415">
                  <c:v>3.7</c:v>
                </c:pt>
                <c:pt idx="2416">
                  <c:v>3.7</c:v>
                </c:pt>
                <c:pt idx="2417">
                  <c:v>3.7</c:v>
                </c:pt>
                <c:pt idx="2418">
                  <c:v>3.7</c:v>
                </c:pt>
                <c:pt idx="2419">
                  <c:v>3.7</c:v>
                </c:pt>
                <c:pt idx="2420">
                  <c:v>3.7</c:v>
                </c:pt>
                <c:pt idx="2421">
                  <c:v>3.7</c:v>
                </c:pt>
                <c:pt idx="2422">
                  <c:v>3.7</c:v>
                </c:pt>
                <c:pt idx="2423">
                  <c:v>3.7</c:v>
                </c:pt>
                <c:pt idx="2424">
                  <c:v>3.7</c:v>
                </c:pt>
                <c:pt idx="2425">
                  <c:v>3.7</c:v>
                </c:pt>
                <c:pt idx="2426">
                  <c:v>3.7</c:v>
                </c:pt>
                <c:pt idx="2427">
                  <c:v>3.7</c:v>
                </c:pt>
                <c:pt idx="2428">
                  <c:v>3.7</c:v>
                </c:pt>
                <c:pt idx="2429">
                  <c:v>3.7</c:v>
                </c:pt>
                <c:pt idx="2430">
                  <c:v>3.7</c:v>
                </c:pt>
                <c:pt idx="2431">
                  <c:v>3.7</c:v>
                </c:pt>
                <c:pt idx="2432">
                  <c:v>3.7</c:v>
                </c:pt>
                <c:pt idx="2433">
                  <c:v>3.7</c:v>
                </c:pt>
                <c:pt idx="2434">
                  <c:v>3.7</c:v>
                </c:pt>
                <c:pt idx="2435">
                  <c:v>3.7</c:v>
                </c:pt>
                <c:pt idx="2436">
                  <c:v>3.7</c:v>
                </c:pt>
                <c:pt idx="2437">
                  <c:v>3.7</c:v>
                </c:pt>
                <c:pt idx="2438">
                  <c:v>3.7</c:v>
                </c:pt>
                <c:pt idx="2439">
                  <c:v>3.7</c:v>
                </c:pt>
                <c:pt idx="2440">
                  <c:v>3.7</c:v>
                </c:pt>
                <c:pt idx="2441">
                  <c:v>3.7</c:v>
                </c:pt>
                <c:pt idx="2442">
                  <c:v>3.7</c:v>
                </c:pt>
                <c:pt idx="2443">
                  <c:v>3.7</c:v>
                </c:pt>
                <c:pt idx="2444">
                  <c:v>3.7</c:v>
                </c:pt>
                <c:pt idx="2445">
                  <c:v>3.7</c:v>
                </c:pt>
                <c:pt idx="2446">
                  <c:v>3.7</c:v>
                </c:pt>
                <c:pt idx="2447">
                  <c:v>3.7</c:v>
                </c:pt>
                <c:pt idx="2448">
                  <c:v>3.7</c:v>
                </c:pt>
                <c:pt idx="2449">
                  <c:v>3.7</c:v>
                </c:pt>
                <c:pt idx="2450">
                  <c:v>3.7</c:v>
                </c:pt>
                <c:pt idx="2451">
                  <c:v>3.7</c:v>
                </c:pt>
                <c:pt idx="2452">
                  <c:v>3.7</c:v>
                </c:pt>
                <c:pt idx="2453">
                  <c:v>3.7</c:v>
                </c:pt>
                <c:pt idx="2454">
                  <c:v>3.7</c:v>
                </c:pt>
                <c:pt idx="2455">
                  <c:v>3.7</c:v>
                </c:pt>
                <c:pt idx="2456">
                  <c:v>3.7</c:v>
                </c:pt>
                <c:pt idx="2457">
                  <c:v>3.7</c:v>
                </c:pt>
                <c:pt idx="2458">
                  <c:v>3.7</c:v>
                </c:pt>
                <c:pt idx="2459">
                  <c:v>3.7</c:v>
                </c:pt>
                <c:pt idx="2460">
                  <c:v>3.7</c:v>
                </c:pt>
                <c:pt idx="2461">
                  <c:v>3.7</c:v>
                </c:pt>
                <c:pt idx="2462">
                  <c:v>3.7</c:v>
                </c:pt>
                <c:pt idx="2463">
                  <c:v>3.7</c:v>
                </c:pt>
                <c:pt idx="2464">
                  <c:v>3.7</c:v>
                </c:pt>
                <c:pt idx="2465">
                  <c:v>3.7</c:v>
                </c:pt>
                <c:pt idx="2466">
                  <c:v>3.7</c:v>
                </c:pt>
                <c:pt idx="2467">
                  <c:v>3.7</c:v>
                </c:pt>
                <c:pt idx="2468">
                  <c:v>3.7</c:v>
                </c:pt>
                <c:pt idx="2469">
                  <c:v>3.7</c:v>
                </c:pt>
                <c:pt idx="2470">
                  <c:v>3.7</c:v>
                </c:pt>
                <c:pt idx="2471">
                  <c:v>3.7</c:v>
                </c:pt>
                <c:pt idx="2472">
                  <c:v>3.7</c:v>
                </c:pt>
                <c:pt idx="2473">
                  <c:v>3.7</c:v>
                </c:pt>
                <c:pt idx="2474">
                  <c:v>3.7</c:v>
                </c:pt>
                <c:pt idx="2475">
                  <c:v>3.7</c:v>
                </c:pt>
                <c:pt idx="2476">
                  <c:v>3.7</c:v>
                </c:pt>
                <c:pt idx="2477">
                  <c:v>3.7</c:v>
                </c:pt>
                <c:pt idx="2478">
                  <c:v>3.7</c:v>
                </c:pt>
                <c:pt idx="2479">
                  <c:v>3.7</c:v>
                </c:pt>
                <c:pt idx="2480">
                  <c:v>3.7</c:v>
                </c:pt>
                <c:pt idx="2481">
                  <c:v>3.7</c:v>
                </c:pt>
                <c:pt idx="2482">
                  <c:v>3.7</c:v>
                </c:pt>
                <c:pt idx="2483">
                  <c:v>3.7</c:v>
                </c:pt>
                <c:pt idx="2484">
                  <c:v>3.7</c:v>
                </c:pt>
                <c:pt idx="2485">
                  <c:v>3.7</c:v>
                </c:pt>
                <c:pt idx="2486">
                  <c:v>3.7</c:v>
                </c:pt>
                <c:pt idx="2487">
                  <c:v>3.7</c:v>
                </c:pt>
                <c:pt idx="2488">
                  <c:v>3.7</c:v>
                </c:pt>
                <c:pt idx="2489">
                  <c:v>3.7</c:v>
                </c:pt>
                <c:pt idx="2490">
                  <c:v>3.7</c:v>
                </c:pt>
                <c:pt idx="2491">
                  <c:v>3.7</c:v>
                </c:pt>
                <c:pt idx="2492">
                  <c:v>3.7</c:v>
                </c:pt>
                <c:pt idx="2493">
                  <c:v>3.7</c:v>
                </c:pt>
                <c:pt idx="2494">
                  <c:v>3.7</c:v>
                </c:pt>
                <c:pt idx="2495">
                  <c:v>3.7</c:v>
                </c:pt>
                <c:pt idx="2496">
                  <c:v>3.7</c:v>
                </c:pt>
                <c:pt idx="2497">
                  <c:v>3.7</c:v>
                </c:pt>
                <c:pt idx="2498">
                  <c:v>3.7</c:v>
                </c:pt>
                <c:pt idx="2499">
                  <c:v>3.7</c:v>
                </c:pt>
                <c:pt idx="2500">
                  <c:v>3.7</c:v>
                </c:pt>
                <c:pt idx="2501">
                  <c:v>3.7</c:v>
                </c:pt>
                <c:pt idx="2502">
                  <c:v>3.7</c:v>
                </c:pt>
                <c:pt idx="2503">
                  <c:v>3.7</c:v>
                </c:pt>
                <c:pt idx="2504">
                  <c:v>3.7</c:v>
                </c:pt>
                <c:pt idx="2505">
                  <c:v>3.7</c:v>
                </c:pt>
                <c:pt idx="2506">
                  <c:v>3.7</c:v>
                </c:pt>
                <c:pt idx="2507">
                  <c:v>3.7</c:v>
                </c:pt>
                <c:pt idx="2508">
                  <c:v>3.7</c:v>
                </c:pt>
                <c:pt idx="2509">
                  <c:v>3.7</c:v>
                </c:pt>
                <c:pt idx="2510">
                  <c:v>3.7</c:v>
                </c:pt>
                <c:pt idx="2511">
                  <c:v>3.7</c:v>
                </c:pt>
                <c:pt idx="2512">
                  <c:v>3.7</c:v>
                </c:pt>
                <c:pt idx="2513">
                  <c:v>3.7</c:v>
                </c:pt>
                <c:pt idx="2514">
                  <c:v>3.7</c:v>
                </c:pt>
                <c:pt idx="2515">
                  <c:v>3.7</c:v>
                </c:pt>
                <c:pt idx="2516">
                  <c:v>3.7</c:v>
                </c:pt>
                <c:pt idx="2517">
                  <c:v>3.7</c:v>
                </c:pt>
                <c:pt idx="2518">
                  <c:v>3.7</c:v>
                </c:pt>
                <c:pt idx="2519">
                  <c:v>3.7</c:v>
                </c:pt>
                <c:pt idx="2520">
                  <c:v>3.7</c:v>
                </c:pt>
                <c:pt idx="2521">
                  <c:v>3.7</c:v>
                </c:pt>
                <c:pt idx="2522">
                  <c:v>3.7</c:v>
                </c:pt>
                <c:pt idx="2523">
                  <c:v>3.7</c:v>
                </c:pt>
                <c:pt idx="2524">
                  <c:v>3.7</c:v>
                </c:pt>
                <c:pt idx="2525">
                  <c:v>3.7</c:v>
                </c:pt>
                <c:pt idx="2526">
                  <c:v>3.7</c:v>
                </c:pt>
                <c:pt idx="2527">
                  <c:v>3.7</c:v>
                </c:pt>
                <c:pt idx="2528">
                  <c:v>3.7</c:v>
                </c:pt>
                <c:pt idx="2529">
                  <c:v>3.7</c:v>
                </c:pt>
                <c:pt idx="2530">
                  <c:v>3.7</c:v>
                </c:pt>
                <c:pt idx="2531">
                  <c:v>3.7</c:v>
                </c:pt>
                <c:pt idx="2532">
                  <c:v>3.7</c:v>
                </c:pt>
                <c:pt idx="2533">
                  <c:v>3.7</c:v>
                </c:pt>
                <c:pt idx="2534">
                  <c:v>3.7</c:v>
                </c:pt>
                <c:pt idx="2535">
                  <c:v>3.7</c:v>
                </c:pt>
                <c:pt idx="2536">
                  <c:v>3.7</c:v>
                </c:pt>
                <c:pt idx="2537">
                  <c:v>3.7</c:v>
                </c:pt>
                <c:pt idx="2538">
                  <c:v>3.7</c:v>
                </c:pt>
                <c:pt idx="2539">
                  <c:v>3.7</c:v>
                </c:pt>
                <c:pt idx="2540">
                  <c:v>3.7</c:v>
                </c:pt>
                <c:pt idx="2541">
                  <c:v>3.7</c:v>
                </c:pt>
                <c:pt idx="2542">
                  <c:v>3.7</c:v>
                </c:pt>
                <c:pt idx="2543">
                  <c:v>3.7</c:v>
                </c:pt>
                <c:pt idx="2544">
                  <c:v>3.7</c:v>
                </c:pt>
                <c:pt idx="2545">
                  <c:v>3.7</c:v>
                </c:pt>
                <c:pt idx="2546">
                  <c:v>3.7</c:v>
                </c:pt>
                <c:pt idx="2547">
                  <c:v>3.7</c:v>
                </c:pt>
                <c:pt idx="2548">
                  <c:v>3.7</c:v>
                </c:pt>
                <c:pt idx="2549">
                  <c:v>3.7</c:v>
                </c:pt>
                <c:pt idx="2550">
                  <c:v>3.7</c:v>
                </c:pt>
                <c:pt idx="2551">
                  <c:v>3.7</c:v>
                </c:pt>
                <c:pt idx="2552">
                  <c:v>3.7</c:v>
                </c:pt>
                <c:pt idx="2553">
                  <c:v>3.7</c:v>
                </c:pt>
                <c:pt idx="2554">
                  <c:v>3.7</c:v>
                </c:pt>
                <c:pt idx="2555">
                  <c:v>3.7</c:v>
                </c:pt>
                <c:pt idx="2556">
                  <c:v>3.7</c:v>
                </c:pt>
                <c:pt idx="2557">
                  <c:v>3.7</c:v>
                </c:pt>
                <c:pt idx="2558">
                  <c:v>3.7</c:v>
                </c:pt>
                <c:pt idx="2559">
                  <c:v>3.7</c:v>
                </c:pt>
                <c:pt idx="2560">
                  <c:v>3.7</c:v>
                </c:pt>
                <c:pt idx="2561">
                  <c:v>3.7</c:v>
                </c:pt>
                <c:pt idx="2562">
                  <c:v>3.7</c:v>
                </c:pt>
                <c:pt idx="2563">
                  <c:v>3.7</c:v>
                </c:pt>
                <c:pt idx="2564">
                  <c:v>3.7</c:v>
                </c:pt>
                <c:pt idx="2565">
                  <c:v>3.7</c:v>
                </c:pt>
                <c:pt idx="2566">
                  <c:v>3.7</c:v>
                </c:pt>
                <c:pt idx="2567">
                  <c:v>3.7</c:v>
                </c:pt>
                <c:pt idx="2568">
                  <c:v>3.7</c:v>
                </c:pt>
                <c:pt idx="2569">
                  <c:v>3.7</c:v>
                </c:pt>
                <c:pt idx="2570">
                  <c:v>3.7</c:v>
                </c:pt>
                <c:pt idx="2571">
                  <c:v>3.7</c:v>
                </c:pt>
                <c:pt idx="2572">
                  <c:v>3.7</c:v>
                </c:pt>
                <c:pt idx="2573">
                  <c:v>3.7</c:v>
                </c:pt>
                <c:pt idx="2574">
                  <c:v>3.7</c:v>
                </c:pt>
                <c:pt idx="2575">
                  <c:v>3.7</c:v>
                </c:pt>
                <c:pt idx="2576">
                  <c:v>3.7</c:v>
                </c:pt>
                <c:pt idx="2577">
                  <c:v>3.7</c:v>
                </c:pt>
                <c:pt idx="2578">
                  <c:v>3.7</c:v>
                </c:pt>
                <c:pt idx="2579">
                  <c:v>3.7</c:v>
                </c:pt>
                <c:pt idx="2580">
                  <c:v>3.7</c:v>
                </c:pt>
                <c:pt idx="2581">
                  <c:v>3.7</c:v>
                </c:pt>
                <c:pt idx="2582">
                  <c:v>3.7</c:v>
                </c:pt>
                <c:pt idx="2583">
                  <c:v>3.7</c:v>
                </c:pt>
                <c:pt idx="2584">
                  <c:v>3.7</c:v>
                </c:pt>
                <c:pt idx="2585">
                  <c:v>3.7</c:v>
                </c:pt>
                <c:pt idx="2586">
                  <c:v>3.7</c:v>
                </c:pt>
                <c:pt idx="2587">
                  <c:v>3.7</c:v>
                </c:pt>
                <c:pt idx="2588">
                  <c:v>3.7</c:v>
                </c:pt>
                <c:pt idx="2589">
                  <c:v>3.7</c:v>
                </c:pt>
                <c:pt idx="2590">
                  <c:v>3.7</c:v>
                </c:pt>
                <c:pt idx="2591">
                  <c:v>3.7</c:v>
                </c:pt>
                <c:pt idx="2592">
                  <c:v>3.7</c:v>
                </c:pt>
                <c:pt idx="2593">
                  <c:v>3.7</c:v>
                </c:pt>
                <c:pt idx="2594">
                  <c:v>3.7</c:v>
                </c:pt>
                <c:pt idx="2595">
                  <c:v>3.7</c:v>
                </c:pt>
                <c:pt idx="2596">
                  <c:v>3.7</c:v>
                </c:pt>
                <c:pt idx="2597">
                  <c:v>3.7</c:v>
                </c:pt>
                <c:pt idx="2598">
                  <c:v>3.7</c:v>
                </c:pt>
                <c:pt idx="2599">
                  <c:v>3.7</c:v>
                </c:pt>
                <c:pt idx="2600">
                  <c:v>3.7</c:v>
                </c:pt>
                <c:pt idx="2601">
                  <c:v>3.7</c:v>
                </c:pt>
                <c:pt idx="2602">
                  <c:v>3.7</c:v>
                </c:pt>
                <c:pt idx="2603">
                  <c:v>3.7</c:v>
                </c:pt>
                <c:pt idx="2604">
                  <c:v>3.7</c:v>
                </c:pt>
                <c:pt idx="2605">
                  <c:v>3.7</c:v>
                </c:pt>
                <c:pt idx="2606">
                  <c:v>3.7</c:v>
                </c:pt>
                <c:pt idx="2607">
                  <c:v>3.7</c:v>
                </c:pt>
                <c:pt idx="2608">
                  <c:v>3.7</c:v>
                </c:pt>
                <c:pt idx="2609">
                  <c:v>3.7</c:v>
                </c:pt>
                <c:pt idx="2610">
                  <c:v>3.7</c:v>
                </c:pt>
                <c:pt idx="2611">
                  <c:v>3.7</c:v>
                </c:pt>
                <c:pt idx="2612">
                  <c:v>3.7</c:v>
                </c:pt>
                <c:pt idx="2613">
                  <c:v>3.7</c:v>
                </c:pt>
                <c:pt idx="2614">
                  <c:v>3.7</c:v>
                </c:pt>
                <c:pt idx="2615">
                  <c:v>3.7</c:v>
                </c:pt>
                <c:pt idx="2616">
                  <c:v>3.7</c:v>
                </c:pt>
                <c:pt idx="2617">
                  <c:v>3.7</c:v>
                </c:pt>
                <c:pt idx="2618">
                  <c:v>3.7</c:v>
                </c:pt>
                <c:pt idx="2619">
                  <c:v>3.7</c:v>
                </c:pt>
                <c:pt idx="2620">
                  <c:v>3.7</c:v>
                </c:pt>
                <c:pt idx="2621">
                  <c:v>3.7</c:v>
                </c:pt>
                <c:pt idx="2622">
                  <c:v>3.7</c:v>
                </c:pt>
                <c:pt idx="2623">
                  <c:v>3.7</c:v>
                </c:pt>
                <c:pt idx="2624">
                  <c:v>3.7</c:v>
                </c:pt>
                <c:pt idx="2625">
                  <c:v>3.7</c:v>
                </c:pt>
                <c:pt idx="2626">
                  <c:v>3.7</c:v>
                </c:pt>
                <c:pt idx="2627">
                  <c:v>3.7</c:v>
                </c:pt>
                <c:pt idx="2628">
                  <c:v>3.7</c:v>
                </c:pt>
                <c:pt idx="2629">
                  <c:v>3.7</c:v>
                </c:pt>
                <c:pt idx="2630">
                  <c:v>3.7</c:v>
                </c:pt>
                <c:pt idx="2631">
                  <c:v>3.7</c:v>
                </c:pt>
                <c:pt idx="2632">
                  <c:v>3.7</c:v>
                </c:pt>
                <c:pt idx="2633">
                  <c:v>3.7</c:v>
                </c:pt>
                <c:pt idx="2634">
                  <c:v>3.7</c:v>
                </c:pt>
                <c:pt idx="2635">
                  <c:v>3.7</c:v>
                </c:pt>
                <c:pt idx="2636">
                  <c:v>3.7</c:v>
                </c:pt>
                <c:pt idx="2637">
                  <c:v>3.7</c:v>
                </c:pt>
                <c:pt idx="2638">
                  <c:v>3.7</c:v>
                </c:pt>
                <c:pt idx="2639">
                  <c:v>3.7</c:v>
                </c:pt>
                <c:pt idx="2640">
                  <c:v>3.7</c:v>
                </c:pt>
                <c:pt idx="2641">
                  <c:v>3.7</c:v>
                </c:pt>
                <c:pt idx="2642">
                  <c:v>3.7</c:v>
                </c:pt>
                <c:pt idx="2643">
                  <c:v>3.7</c:v>
                </c:pt>
                <c:pt idx="2644">
                  <c:v>3.7</c:v>
                </c:pt>
                <c:pt idx="2645">
                  <c:v>3.7</c:v>
                </c:pt>
                <c:pt idx="2646">
                  <c:v>3.7</c:v>
                </c:pt>
                <c:pt idx="2647">
                  <c:v>3.7</c:v>
                </c:pt>
                <c:pt idx="2648">
                  <c:v>3.7</c:v>
                </c:pt>
                <c:pt idx="2649">
                  <c:v>3.7</c:v>
                </c:pt>
                <c:pt idx="2650">
                  <c:v>3.7</c:v>
                </c:pt>
                <c:pt idx="2651">
                  <c:v>3.7</c:v>
                </c:pt>
                <c:pt idx="2652">
                  <c:v>3.7</c:v>
                </c:pt>
                <c:pt idx="2653">
                  <c:v>3.7</c:v>
                </c:pt>
                <c:pt idx="2654">
                  <c:v>3.7</c:v>
                </c:pt>
                <c:pt idx="2655">
                  <c:v>3.7</c:v>
                </c:pt>
                <c:pt idx="2656">
                  <c:v>3.7</c:v>
                </c:pt>
                <c:pt idx="2657">
                  <c:v>3.7</c:v>
                </c:pt>
                <c:pt idx="2658">
                  <c:v>3.7</c:v>
                </c:pt>
                <c:pt idx="2659">
                  <c:v>3.7</c:v>
                </c:pt>
                <c:pt idx="2660">
                  <c:v>3.7</c:v>
                </c:pt>
                <c:pt idx="2661">
                  <c:v>3.7</c:v>
                </c:pt>
                <c:pt idx="2662">
                  <c:v>3.7</c:v>
                </c:pt>
                <c:pt idx="2663">
                  <c:v>3.7</c:v>
                </c:pt>
                <c:pt idx="2664">
                  <c:v>3.7</c:v>
                </c:pt>
                <c:pt idx="2665">
                  <c:v>3.7</c:v>
                </c:pt>
                <c:pt idx="2666">
                  <c:v>3.7</c:v>
                </c:pt>
                <c:pt idx="2667">
                  <c:v>3.7</c:v>
                </c:pt>
                <c:pt idx="2668">
                  <c:v>3.7</c:v>
                </c:pt>
                <c:pt idx="2669">
                  <c:v>3.7</c:v>
                </c:pt>
                <c:pt idx="2670">
                  <c:v>3.7</c:v>
                </c:pt>
                <c:pt idx="2671">
                  <c:v>3.7</c:v>
                </c:pt>
                <c:pt idx="2672">
                  <c:v>3.7</c:v>
                </c:pt>
                <c:pt idx="2673">
                  <c:v>3.7</c:v>
                </c:pt>
                <c:pt idx="2674">
                  <c:v>3.7</c:v>
                </c:pt>
                <c:pt idx="2675">
                  <c:v>3.7</c:v>
                </c:pt>
                <c:pt idx="2676">
                  <c:v>3.7</c:v>
                </c:pt>
                <c:pt idx="2677">
                  <c:v>3.7</c:v>
                </c:pt>
                <c:pt idx="2678">
                  <c:v>3.7</c:v>
                </c:pt>
                <c:pt idx="2679">
                  <c:v>3.7</c:v>
                </c:pt>
                <c:pt idx="2680">
                  <c:v>3.7</c:v>
                </c:pt>
                <c:pt idx="2681">
                  <c:v>3.7</c:v>
                </c:pt>
                <c:pt idx="2682">
                  <c:v>3.7</c:v>
                </c:pt>
                <c:pt idx="2683">
                  <c:v>3.7</c:v>
                </c:pt>
                <c:pt idx="2684">
                  <c:v>3.7</c:v>
                </c:pt>
                <c:pt idx="2685">
                  <c:v>3.7</c:v>
                </c:pt>
                <c:pt idx="2686">
                  <c:v>3.7</c:v>
                </c:pt>
                <c:pt idx="2687">
                  <c:v>3.7</c:v>
                </c:pt>
                <c:pt idx="2688">
                  <c:v>3.7</c:v>
                </c:pt>
                <c:pt idx="2689">
                  <c:v>3.7</c:v>
                </c:pt>
                <c:pt idx="2690">
                  <c:v>3.7</c:v>
                </c:pt>
                <c:pt idx="2691">
                  <c:v>3.7</c:v>
                </c:pt>
                <c:pt idx="2692">
                  <c:v>3.7</c:v>
                </c:pt>
                <c:pt idx="2693">
                  <c:v>3.7</c:v>
                </c:pt>
                <c:pt idx="2694">
                  <c:v>3.7</c:v>
                </c:pt>
                <c:pt idx="2695">
                  <c:v>3.7</c:v>
                </c:pt>
                <c:pt idx="2696">
                  <c:v>3.7</c:v>
                </c:pt>
                <c:pt idx="2697">
                  <c:v>3.7</c:v>
                </c:pt>
                <c:pt idx="2698">
                  <c:v>3.7</c:v>
                </c:pt>
                <c:pt idx="2699">
                  <c:v>3.7</c:v>
                </c:pt>
                <c:pt idx="2700">
                  <c:v>3.7</c:v>
                </c:pt>
                <c:pt idx="2701">
                  <c:v>3.7</c:v>
                </c:pt>
                <c:pt idx="2702">
                  <c:v>3.7</c:v>
                </c:pt>
                <c:pt idx="2703">
                  <c:v>3.7</c:v>
                </c:pt>
                <c:pt idx="2704">
                  <c:v>3.7</c:v>
                </c:pt>
                <c:pt idx="2705">
                  <c:v>3.7</c:v>
                </c:pt>
                <c:pt idx="2706">
                  <c:v>3.7</c:v>
                </c:pt>
                <c:pt idx="2707">
                  <c:v>3.7</c:v>
                </c:pt>
                <c:pt idx="2708">
                  <c:v>3.7</c:v>
                </c:pt>
                <c:pt idx="2709">
                  <c:v>3.7</c:v>
                </c:pt>
                <c:pt idx="2710">
                  <c:v>3.7</c:v>
                </c:pt>
                <c:pt idx="2711">
                  <c:v>3.7</c:v>
                </c:pt>
                <c:pt idx="2712">
                  <c:v>3.7</c:v>
                </c:pt>
                <c:pt idx="2713">
                  <c:v>3.7</c:v>
                </c:pt>
                <c:pt idx="2714">
                  <c:v>3.7</c:v>
                </c:pt>
                <c:pt idx="2715">
                  <c:v>3.7</c:v>
                </c:pt>
                <c:pt idx="2716">
                  <c:v>3.7</c:v>
                </c:pt>
                <c:pt idx="2717">
                  <c:v>3.7</c:v>
                </c:pt>
                <c:pt idx="2718">
                  <c:v>3.7</c:v>
                </c:pt>
                <c:pt idx="2719">
                  <c:v>3.7</c:v>
                </c:pt>
                <c:pt idx="2720">
                  <c:v>3.7</c:v>
                </c:pt>
                <c:pt idx="2721">
                  <c:v>3.7</c:v>
                </c:pt>
                <c:pt idx="2722">
                  <c:v>3.7</c:v>
                </c:pt>
                <c:pt idx="2723">
                  <c:v>3.7</c:v>
                </c:pt>
                <c:pt idx="2724">
                  <c:v>3.7</c:v>
                </c:pt>
                <c:pt idx="2725">
                  <c:v>3.7</c:v>
                </c:pt>
                <c:pt idx="2726">
                  <c:v>3.7</c:v>
                </c:pt>
                <c:pt idx="2727">
                  <c:v>3.7</c:v>
                </c:pt>
                <c:pt idx="2728">
                  <c:v>3.7</c:v>
                </c:pt>
                <c:pt idx="2729">
                  <c:v>3.7</c:v>
                </c:pt>
                <c:pt idx="2730">
                  <c:v>3.7</c:v>
                </c:pt>
                <c:pt idx="2731">
                  <c:v>3.7</c:v>
                </c:pt>
                <c:pt idx="2732">
                  <c:v>3.7</c:v>
                </c:pt>
                <c:pt idx="2733">
                  <c:v>3.7</c:v>
                </c:pt>
                <c:pt idx="2734">
                  <c:v>3.7</c:v>
                </c:pt>
                <c:pt idx="2735">
                  <c:v>3.7</c:v>
                </c:pt>
                <c:pt idx="2736">
                  <c:v>3.7</c:v>
                </c:pt>
                <c:pt idx="2737">
                  <c:v>3.7</c:v>
                </c:pt>
                <c:pt idx="2738">
                  <c:v>3.7</c:v>
                </c:pt>
                <c:pt idx="2739">
                  <c:v>3.7</c:v>
                </c:pt>
                <c:pt idx="2740">
                  <c:v>3.7</c:v>
                </c:pt>
                <c:pt idx="2741">
                  <c:v>3.7</c:v>
                </c:pt>
                <c:pt idx="2742">
                  <c:v>3.7</c:v>
                </c:pt>
                <c:pt idx="2743">
                  <c:v>3.7</c:v>
                </c:pt>
                <c:pt idx="2744">
                  <c:v>3.7</c:v>
                </c:pt>
                <c:pt idx="2745">
                  <c:v>3.7</c:v>
                </c:pt>
                <c:pt idx="2746">
                  <c:v>3.7</c:v>
                </c:pt>
                <c:pt idx="2747">
                  <c:v>3.7</c:v>
                </c:pt>
                <c:pt idx="2748">
                  <c:v>3.7</c:v>
                </c:pt>
                <c:pt idx="2749">
                  <c:v>3.7</c:v>
                </c:pt>
                <c:pt idx="2750">
                  <c:v>3.7</c:v>
                </c:pt>
                <c:pt idx="2751">
                  <c:v>3.7</c:v>
                </c:pt>
                <c:pt idx="2752">
                  <c:v>3.7</c:v>
                </c:pt>
                <c:pt idx="2753">
                  <c:v>3.7</c:v>
                </c:pt>
                <c:pt idx="2754">
                  <c:v>3.7</c:v>
                </c:pt>
                <c:pt idx="2755">
                  <c:v>3.7</c:v>
                </c:pt>
                <c:pt idx="2756">
                  <c:v>3.7</c:v>
                </c:pt>
                <c:pt idx="2757">
                  <c:v>3.7</c:v>
                </c:pt>
                <c:pt idx="2758">
                  <c:v>3.7</c:v>
                </c:pt>
                <c:pt idx="2759">
                  <c:v>3.7</c:v>
                </c:pt>
                <c:pt idx="2760">
                  <c:v>3.7</c:v>
                </c:pt>
                <c:pt idx="2761">
                  <c:v>3.7</c:v>
                </c:pt>
                <c:pt idx="2762">
                  <c:v>3.7</c:v>
                </c:pt>
                <c:pt idx="2763">
                  <c:v>3.7</c:v>
                </c:pt>
                <c:pt idx="2764">
                  <c:v>3.7</c:v>
                </c:pt>
                <c:pt idx="2765">
                  <c:v>3.7</c:v>
                </c:pt>
                <c:pt idx="2766">
                  <c:v>3.7</c:v>
                </c:pt>
                <c:pt idx="2767">
                  <c:v>3.7</c:v>
                </c:pt>
                <c:pt idx="2768">
                  <c:v>3.7</c:v>
                </c:pt>
                <c:pt idx="2769">
                  <c:v>3.7</c:v>
                </c:pt>
                <c:pt idx="2770">
                  <c:v>3.7</c:v>
                </c:pt>
                <c:pt idx="2771">
                  <c:v>3.7</c:v>
                </c:pt>
                <c:pt idx="2772">
                  <c:v>3.7</c:v>
                </c:pt>
                <c:pt idx="2773">
                  <c:v>3.7</c:v>
                </c:pt>
                <c:pt idx="2774">
                  <c:v>3.7</c:v>
                </c:pt>
                <c:pt idx="2775">
                  <c:v>3.7</c:v>
                </c:pt>
                <c:pt idx="2776">
                  <c:v>3.7</c:v>
                </c:pt>
                <c:pt idx="2777">
                  <c:v>3.7</c:v>
                </c:pt>
                <c:pt idx="2778">
                  <c:v>3.7</c:v>
                </c:pt>
                <c:pt idx="2779">
                  <c:v>3.7</c:v>
                </c:pt>
                <c:pt idx="2780">
                  <c:v>3.7</c:v>
                </c:pt>
                <c:pt idx="2781">
                  <c:v>3.7</c:v>
                </c:pt>
                <c:pt idx="2782">
                  <c:v>3.7</c:v>
                </c:pt>
                <c:pt idx="2783">
                  <c:v>3.7</c:v>
                </c:pt>
                <c:pt idx="2784">
                  <c:v>3.7</c:v>
                </c:pt>
                <c:pt idx="2785">
                  <c:v>3.7</c:v>
                </c:pt>
                <c:pt idx="2786">
                  <c:v>3.7</c:v>
                </c:pt>
                <c:pt idx="2787">
                  <c:v>3.7</c:v>
                </c:pt>
                <c:pt idx="2788">
                  <c:v>3.7</c:v>
                </c:pt>
                <c:pt idx="2789">
                  <c:v>3.7</c:v>
                </c:pt>
                <c:pt idx="2790">
                  <c:v>3.7</c:v>
                </c:pt>
                <c:pt idx="2791">
                  <c:v>3.7</c:v>
                </c:pt>
                <c:pt idx="2792">
                  <c:v>3.7</c:v>
                </c:pt>
                <c:pt idx="2793">
                  <c:v>3.7</c:v>
                </c:pt>
                <c:pt idx="2794">
                  <c:v>3.7</c:v>
                </c:pt>
                <c:pt idx="2795">
                  <c:v>3.7</c:v>
                </c:pt>
                <c:pt idx="2796">
                  <c:v>3.7</c:v>
                </c:pt>
                <c:pt idx="2797">
                  <c:v>3.7</c:v>
                </c:pt>
                <c:pt idx="2798">
                  <c:v>3.7</c:v>
                </c:pt>
                <c:pt idx="2799">
                  <c:v>3.7</c:v>
                </c:pt>
                <c:pt idx="2800">
                  <c:v>3.7</c:v>
                </c:pt>
                <c:pt idx="2801">
                  <c:v>3.7</c:v>
                </c:pt>
                <c:pt idx="2802">
                  <c:v>3.7</c:v>
                </c:pt>
                <c:pt idx="2803">
                  <c:v>3.7</c:v>
                </c:pt>
                <c:pt idx="2804">
                  <c:v>3.7</c:v>
                </c:pt>
                <c:pt idx="2805">
                  <c:v>3.7</c:v>
                </c:pt>
                <c:pt idx="2806">
                  <c:v>3.7</c:v>
                </c:pt>
                <c:pt idx="2807">
                  <c:v>3.7</c:v>
                </c:pt>
                <c:pt idx="2808">
                  <c:v>3.7</c:v>
                </c:pt>
                <c:pt idx="2809">
                  <c:v>3.7</c:v>
                </c:pt>
                <c:pt idx="2810">
                  <c:v>3.7</c:v>
                </c:pt>
                <c:pt idx="2811">
                  <c:v>3.7</c:v>
                </c:pt>
                <c:pt idx="2812">
                  <c:v>3.7</c:v>
                </c:pt>
                <c:pt idx="2813">
                  <c:v>3.7</c:v>
                </c:pt>
                <c:pt idx="2814">
                  <c:v>3.7</c:v>
                </c:pt>
                <c:pt idx="2815">
                  <c:v>3.7</c:v>
                </c:pt>
                <c:pt idx="2816">
                  <c:v>3.7</c:v>
                </c:pt>
                <c:pt idx="2817">
                  <c:v>3.7</c:v>
                </c:pt>
                <c:pt idx="2818">
                  <c:v>3.7</c:v>
                </c:pt>
                <c:pt idx="2819">
                  <c:v>3.7</c:v>
                </c:pt>
                <c:pt idx="2820">
                  <c:v>3.7</c:v>
                </c:pt>
                <c:pt idx="2821">
                  <c:v>3.7</c:v>
                </c:pt>
                <c:pt idx="2822">
                  <c:v>3.7</c:v>
                </c:pt>
                <c:pt idx="2823">
                  <c:v>3.7</c:v>
                </c:pt>
                <c:pt idx="2824">
                  <c:v>3.7</c:v>
                </c:pt>
                <c:pt idx="2825">
                  <c:v>3.7</c:v>
                </c:pt>
                <c:pt idx="2826">
                  <c:v>3.7</c:v>
                </c:pt>
                <c:pt idx="2827">
                  <c:v>3.7</c:v>
                </c:pt>
                <c:pt idx="2828">
                  <c:v>3.7</c:v>
                </c:pt>
                <c:pt idx="2829">
                  <c:v>3.7</c:v>
                </c:pt>
                <c:pt idx="2830">
                  <c:v>3.7</c:v>
                </c:pt>
                <c:pt idx="2831">
                  <c:v>3.7</c:v>
                </c:pt>
                <c:pt idx="2832">
                  <c:v>3.7</c:v>
                </c:pt>
                <c:pt idx="2833">
                  <c:v>3.7</c:v>
                </c:pt>
                <c:pt idx="2834">
                  <c:v>3.7</c:v>
                </c:pt>
                <c:pt idx="2835">
                  <c:v>3.7</c:v>
                </c:pt>
                <c:pt idx="2836">
                  <c:v>3.7</c:v>
                </c:pt>
                <c:pt idx="2837">
                  <c:v>3.7</c:v>
                </c:pt>
                <c:pt idx="2838">
                  <c:v>3.7</c:v>
                </c:pt>
                <c:pt idx="2839">
                  <c:v>3.7</c:v>
                </c:pt>
                <c:pt idx="2840">
                  <c:v>3.7</c:v>
                </c:pt>
                <c:pt idx="2841">
                  <c:v>3.7</c:v>
                </c:pt>
                <c:pt idx="2842">
                  <c:v>3.7</c:v>
                </c:pt>
                <c:pt idx="2843">
                  <c:v>3.7</c:v>
                </c:pt>
                <c:pt idx="2844">
                  <c:v>3.7</c:v>
                </c:pt>
                <c:pt idx="2845">
                  <c:v>3.7</c:v>
                </c:pt>
                <c:pt idx="2846">
                  <c:v>3.7</c:v>
                </c:pt>
                <c:pt idx="2847">
                  <c:v>3.7</c:v>
                </c:pt>
                <c:pt idx="2848">
                  <c:v>3.7</c:v>
                </c:pt>
                <c:pt idx="2849">
                  <c:v>3.7</c:v>
                </c:pt>
                <c:pt idx="2850">
                  <c:v>3.7</c:v>
                </c:pt>
                <c:pt idx="2851">
                  <c:v>3.7</c:v>
                </c:pt>
                <c:pt idx="2852">
                  <c:v>3.7</c:v>
                </c:pt>
                <c:pt idx="2853">
                  <c:v>3.7</c:v>
                </c:pt>
                <c:pt idx="2854">
                  <c:v>3.7</c:v>
                </c:pt>
                <c:pt idx="2855">
                  <c:v>3.7</c:v>
                </c:pt>
                <c:pt idx="2856">
                  <c:v>3.7</c:v>
                </c:pt>
                <c:pt idx="2857">
                  <c:v>3.7</c:v>
                </c:pt>
                <c:pt idx="2858">
                  <c:v>3.7</c:v>
                </c:pt>
                <c:pt idx="2859">
                  <c:v>3.7</c:v>
                </c:pt>
                <c:pt idx="2860">
                  <c:v>3.7</c:v>
                </c:pt>
                <c:pt idx="2861">
                  <c:v>3.7</c:v>
                </c:pt>
                <c:pt idx="2862">
                  <c:v>3.7</c:v>
                </c:pt>
                <c:pt idx="2863">
                  <c:v>3.7</c:v>
                </c:pt>
                <c:pt idx="2864">
                  <c:v>3.7</c:v>
                </c:pt>
                <c:pt idx="2865">
                  <c:v>3.7</c:v>
                </c:pt>
                <c:pt idx="2866">
                  <c:v>3.7</c:v>
                </c:pt>
                <c:pt idx="2867">
                  <c:v>3.7</c:v>
                </c:pt>
                <c:pt idx="2868">
                  <c:v>3.7</c:v>
                </c:pt>
                <c:pt idx="2869">
                  <c:v>3.7</c:v>
                </c:pt>
                <c:pt idx="2870">
                  <c:v>3.7</c:v>
                </c:pt>
                <c:pt idx="2871">
                  <c:v>3.7</c:v>
                </c:pt>
                <c:pt idx="2872">
                  <c:v>3.7</c:v>
                </c:pt>
                <c:pt idx="2873">
                  <c:v>3.7</c:v>
                </c:pt>
                <c:pt idx="2874">
                  <c:v>3.7</c:v>
                </c:pt>
                <c:pt idx="2875">
                  <c:v>3.7</c:v>
                </c:pt>
                <c:pt idx="2876">
                  <c:v>3.7</c:v>
                </c:pt>
                <c:pt idx="2877">
                  <c:v>3.7</c:v>
                </c:pt>
                <c:pt idx="2878">
                  <c:v>3.7</c:v>
                </c:pt>
                <c:pt idx="2879">
                  <c:v>3.7</c:v>
                </c:pt>
                <c:pt idx="2880">
                  <c:v>3.7</c:v>
                </c:pt>
                <c:pt idx="2881">
                  <c:v>3.7</c:v>
                </c:pt>
                <c:pt idx="2882">
                  <c:v>3.7</c:v>
                </c:pt>
                <c:pt idx="2883">
                  <c:v>3.7</c:v>
                </c:pt>
                <c:pt idx="2884">
                  <c:v>3.7</c:v>
                </c:pt>
                <c:pt idx="2885">
                  <c:v>3.7</c:v>
                </c:pt>
                <c:pt idx="2886">
                  <c:v>3.7</c:v>
                </c:pt>
                <c:pt idx="2887">
                  <c:v>3.7</c:v>
                </c:pt>
                <c:pt idx="2888">
                  <c:v>3.7</c:v>
                </c:pt>
                <c:pt idx="2889">
                  <c:v>3.7</c:v>
                </c:pt>
                <c:pt idx="2890">
                  <c:v>3.7</c:v>
                </c:pt>
                <c:pt idx="2891">
                  <c:v>3.7</c:v>
                </c:pt>
                <c:pt idx="2892">
                  <c:v>3.7</c:v>
                </c:pt>
                <c:pt idx="2893">
                  <c:v>3.7</c:v>
                </c:pt>
                <c:pt idx="2894">
                  <c:v>3.7</c:v>
                </c:pt>
                <c:pt idx="2895">
                  <c:v>3.7</c:v>
                </c:pt>
                <c:pt idx="2896">
                  <c:v>3.7</c:v>
                </c:pt>
                <c:pt idx="2897">
                  <c:v>3.7</c:v>
                </c:pt>
                <c:pt idx="2898">
                  <c:v>3.7</c:v>
                </c:pt>
                <c:pt idx="2899">
                  <c:v>3.7</c:v>
                </c:pt>
                <c:pt idx="2900">
                  <c:v>3.7</c:v>
                </c:pt>
                <c:pt idx="2901">
                  <c:v>3.7</c:v>
                </c:pt>
                <c:pt idx="2902">
                  <c:v>3.7</c:v>
                </c:pt>
                <c:pt idx="2903">
                  <c:v>3.7</c:v>
                </c:pt>
                <c:pt idx="2904">
                  <c:v>3.7</c:v>
                </c:pt>
                <c:pt idx="2905">
                  <c:v>3.7</c:v>
                </c:pt>
                <c:pt idx="2906">
                  <c:v>3.7</c:v>
                </c:pt>
                <c:pt idx="2907">
                  <c:v>3.7</c:v>
                </c:pt>
                <c:pt idx="2908">
                  <c:v>3.7</c:v>
                </c:pt>
                <c:pt idx="2909">
                  <c:v>3.7</c:v>
                </c:pt>
                <c:pt idx="2910">
                  <c:v>3.7</c:v>
                </c:pt>
                <c:pt idx="2911">
                  <c:v>3.7</c:v>
                </c:pt>
                <c:pt idx="2912">
                  <c:v>3.7</c:v>
                </c:pt>
                <c:pt idx="2913">
                  <c:v>3.7</c:v>
                </c:pt>
                <c:pt idx="2914">
                  <c:v>3.7</c:v>
                </c:pt>
                <c:pt idx="2915">
                  <c:v>3.7</c:v>
                </c:pt>
                <c:pt idx="2916">
                  <c:v>3.7</c:v>
                </c:pt>
                <c:pt idx="2917">
                  <c:v>3.7</c:v>
                </c:pt>
                <c:pt idx="2918">
                  <c:v>3.7</c:v>
                </c:pt>
                <c:pt idx="2919">
                  <c:v>3.7</c:v>
                </c:pt>
                <c:pt idx="2920">
                  <c:v>3.7</c:v>
                </c:pt>
                <c:pt idx="2921">
                  <c:v>3.7</c:v>
                </c:pt>
                <c:pt idx="2922">
                  <c:v>3.7</c:v>
                </c:pt>
                <c:pt idx="2923">
                  <c:v>3.7</c:v>
                </c:pt>
                <c:pt idx="2924">
                  <c:v>3.7</c:v>
                </c:pt>
                <c:pt idx="2925">
                  <c:v>3.7</c:v>
                </c:pt>
                <c:pt idx="2926">
                  <c:v>3.7</c:v>
                </c:pt>
                <c:pt idx="2927">
                  <c:v>3.7</c:v>
                </c:pt>
                <c:pt idx="2928">
                  <c:v>3.7</c:v>
                </c:pt>
                <c:pt idx="2929">
                  <c:v>3.7</c:v>
                </c:pt>
                <c:pt idx="2930">
                  <c:v>3.7</c:v>
                </c:pt>
                <c:pt idx="2931">
                  <c:v>3.7</c:v>
                </c:pt>
                <c:pt idx="2932">
                  <c:v>3.7</c:v>
                </c:pt>
                <c:pt idx="2933">
                  <c:v>3.7</c:v>
                </c:pt>
                <c:pt idx="2934">
                  <c:v>3.7</c:v>
                </c:pt>
                <c:pt idx="2935">
                  <c:v>3.7</c:v>
                </c:pt>
                <c:pt idx="2936">
                  <c:v>3.7</c:v>
                </c:pt>
                <c:pt idx="2937">
                  <c:v>3.7</c:v>
                </c:pt>
                <c:pt idx="2938">
                  <c:v>3.7</c:v>
                </c:pt>
                <c:pt idx="2939">
                  <c:v>3.7</c:v>
                </c:pt>
                <c:pt idx="2940">
                  <c:v>3.7</c:v>
                </c:pt>
                <c:pt idx="2941">
                  <c:v>3.7</c:v>
                </c:pt>
                <c:pt idx="2942">
                  <c:v>3.7</c:v>
                </c:pt>
                <c:pt idx="2943">
                  <c:v>3.7</c:v>
                </c:pt>
                <c:pt idx="2944">
                  <c:v>3.7</c:v>
                </c:pt>
                <c:pt idx="2945">
                  <c:v>3.7</c:v>
                </c:pt>
                <c:pt idx="2946">
                  <c:v>3.7</c:v>
                </c:pt>
                <c:pt idx="2947">
                  <c:v>3.7</c:v>
                </c:pt>
                <c:pt idx="2948">
                  <c:v>3.7</c:v>
                </c:pt>
                <c:pt idx="2949">
                  <c:v>3.7</c:v>
                </c:pt>
                <c:pt idx="2950">
                  <c:v>3.7</c:v>
                </c:pt>
                <c:pt idx="2951">
                  <c:v>3.7</c:v>
                </c:pt>
                <c:pt idx="2952">
                  <c:v>3.7</c:v>
                </c:pt>
                <c:pt idx="2953">
                  <c:v>3.7</c:v>
                </c:pt>
                <c:pt idx="2954">
                  <c:v>3.7</c:v>
                </c:pt>
                <c:pt idx="2955">
                  <c:v>3.7</c:v>
                </c:pt>
                <c:pt idx="2956">
                  <c:v>3.7</c:v>
                </c:pt>
                <c:pt idx="2957">
                  <c:v>3.7</c:v>
                </c:pt>
                <c:pt idx="2958">
                  <c:v>3.7</c:v>
                </c:pt>
                <c:pt idx="2959">
                  <c:v>3.7</c:v>
                </c:pt>
                <c:pt idx="2960">
                  <c:v>3.7</c:v>
                </c:pt>
                <c:pt idx="2961">
                  <c:v>3.7</c:v>
                </c:pt>
                <c:pt idx="2962">
                  <c:v>3.7</c:v>
                </c:pt>
                <c:pt idx="2963">
                  <c:v>3.7</c:v>
                </c:pt>
                <c:pt idx="2964">
                  <c:v>3.7</c:v>
                </c:pt>
                <c:pt idx="2965">
                  <c:v>3.7</c:v>
                </c:pt>
                <c:pt idx="2966">
                  <c:v>3.7</c:v>
                </c:pt>
                <c:pt idx="2967">
                  <c:v>3.7</c:v>
                </c:pt>
                <c:pt idx="2968">
                  <c:v>3.7</c:v>
                </c:pt>
                <c:pt idx="2969">
                  <c:v>3.7</c:v>
                </c:pt>
                <c:pt idx="2970">
                  <c:v>3.7</c:v>
                </c:pt>
                <c:pt idx="2971">
                  <c:v>3.7</c:v>
                </c:pt>
                <c:pt idx="2972">
                  <c:v>3.7</c:v>
                </c:pt>
                <c:pt idx="2973">
                  <c:v>3.7</c:v>
                </c:pt>
                <c:pt idx="2974">
                  <c:v>3.7</c:v>
                </c:pt>
                <c:pt idx="2975">
                  <c:v>3.7</c:v>
                </c:pt>
                <c:pt idx="2976">
                  <c:v>3.7</c:v>
                </c:pt>
                <c:pt idx="2977">
                  <c:v>3.7</c:v>
                </c:pt>
                <c:pt idx="2978">
                  <c:v>3.7</c:v>
                </c:pt>
                <c:pt idx="2979">
                  <c:v>3.7</c:v>
                </c:pt>
                <c:pt idx="2980">
                  <c:v>3.7</c:v>
                </c:pt>
                <c:pt idx="2981">
                  <c:v>3.7</c:v>
                </c:pt>
                <c:pt idx="2982">
                  <c:v>3.7</c:v>
                </c:pt>
                <c:pt idx="2983">
                  <c:v>3.7</c:v>
                </c:pt>
                <c:pt idx="2984">
                  <c:v>3.7</c:v>
                </c:pt>
                <c:pt idx="2985">
                  <c:v>3.7</c:v>
                </c:pt>
                <c:pt idx="2986">
                  <c:v>3.7</c:v>
                </c:pt>
                <c:pt idx="2987">
                  <c:v>3.7</c:v>
                </c:pt>
                <c:pt idx="2988">
                  <c:v>3.7</c:v>
                </c:pt>
                <c:pt idx="2989">
                  <c:v>3.7</c:v>
                </c:pt>
                <c:pt idx="2990">
                  <c:v>3.7</c:v>
                </c:pt>
                <c:pt idx="2991">
                  <c:v>3.7</c:v>
                </c:pt>
                <c:pt idx="2992">
                  <c:v>3.7</c:v>
                </c:pt>
                <c:pt idx="2993">
                  <c:v>3.7</c:v>
                </c:pt>
                <c:pt idx="2994">
                  <c:v>3.7</c:v>
                </c:pt>
                <c:pt idx="2995">
                  <c:v>3.7</c:v>
                </c:pt>
                <c:pt idx="2996">
                  <c:v>3.7</c:v>
                </c:pt>
                <c:pt idx="2997">
                  <c:v>3.7</c:v>
                </c:pt>
                <c:pt idx="2998">
                  <c:v>3.7</c:v>
                </c:pt>
                <c:pt idx="2999">
                  <c:v>3.7</c:v>
                </c:pt>
                <c:pt idx="3000">
                  <c:v>3.7</c:v>
                </c:pt>
                <c:pt idx="3001">
                  <c:v>3.7</c:v>
                </c:pt>
                <c:pt idx="3002">
                  <c:v>3.7</c:v>
                </c:pt>
                <c:pt idx="3003">
                  <c:v>3.7</c:v>
                </c:pt>
                <c:pt idx="3004">
                  <c:v>3.7</c:v>
                </c:pt>
                <c:pt idx="3005">
                  <c:v>3.7</c:v>
                </c:pt>
                <c:pt idx="3006">
                  <c:v>3.7</c:v>
                </c:pt>
                <c:pt idx="3007">
                  <c:v>3.7</c:v>
                </c:pt>
                <c:pt idx="3008">
                  <c:v>3.7</c:v>
                </c:pt>
                <c:pt idx="3009">
                  <c:v>3.7</c:v>
                </c:pt>
                <c:pt idx="3010">
                  <c:v>3.7</c:v>
                </c:pt>
                <c:pt idx="3011">
                  <c:v>3.7</c:v>
                </c:pt>
                <c:pt idx="3012">
                  <c:v>3.7</c:v>
                </c:pt>
                <c:pt idx="3013">
                  <c:v>3.7</c:v>
                </c:pt>
                <c:pt idx="3014">
                  <c:v>3.7</c:v>
                </c:pt>
                <c:pt idx="3015">
                  <c:v>3.7</c:v>
                </c:pt>
                <c:pt idx="3016">
                  <c:v>3.7</c:v>
                </c:pt>
                <c:pt idx="3017">
                  <c:v>3.7</c:v>
                </c:pt>
                <c:pt idx="3018">
                  <c:v>3.7</c:v>
                </c:pt>
                <c:pt idx="3019">
                  <c:v>3.7</c:v>
                </c:pt>
                <c:pt idx="3020">
                  <c:v>3.7</c:v>
                </c:pt>
                <c:pt idx="3021">
                  <c:v>3.7</c:v>
                </c:pt>
                <c:pt idx="3022">
                  <c:v>3.7</c:v>
                </c:pt>
                <c:pt idx="3023">
                  <c:v>3.7</c:v>
                </c:pt>
                <c:pt idx="3024">
                  <c:v>3.7</c:v>
                </c:pt>
                <c:pt idx="3025">
                  <c:v>3.7</c:v>
                </c:pt>
                <c:pt idx="3026">
                  <c:v>3.7</c:v>
                </c:pt>
                <c:pt idx="3027">
                  <c:v>3.7</c:v>
                </c:pt>
                <c:pt idx="3028">
                  <c:v>3.7</c:v>
                </c:pt>
                <c:pt idx="3029">
                  <c:v>3.7</c:v>
                </c:pt>
                <c:pt idx="3030">
                  <c:v>3.7</c:v>
                </c:pt>
                <c:pt idx="3031">
                  <c:v>3.7</c:v>
                </c:pt>
                <c:pt idx="3032">
                  <c:v>3.7</c:v>
                </c:pt>
                <c:pt idx="3033">
                  <c:v>3.7</c:v>
                </c:pt>
                <c:pt idx="3034">
                  <c:v>3.7</c:v>
                </c:pt>
                <c:pt idx="3035">
                  <c:v>3.7</c:v>
                </c:pt>
                <c:pt idx="3036">
                  <c:v>3.7</c:v>
                </c:pt>
                <c:pt idx="3037">
                  <c:v>3.7</c:v>
                </c:pt>
                <c:pt idx="3038">
                  <c:v>3.7</c:v>
                </c:pt>
                <c:pt idx="3039">
                  <c:v>3.7</c:v>
                </c:pt>
                <c:pt idx="3040">
                  <c:v>3.7</c:v>
                </c:pt>
                <c:pt idx="3041">
                  <c:v>3.7</c:v>
                </c:pt>
                <c:pt idx="3042">
                  <c:v>3.7</c:v>
                </c:pt>
                <c:pt idx="3043">
                  <c:v>3.7</c:v>
                </c:pt>
                <c:pt idx="3044">
                  <c:v>3.7</c:v>
                </c:pt>
                <c:pt idx="3045">
                  <c:v>3.7</c:v>
                </c:pt>
                <c:pt idx="3046">
                  <c:v>3.7</c:v>
                </c:pt>
                <c:pt idx="3047">
                  <c:v>3.7</c:v>
                </c:pt>
                <c:pt idx="3048">
                  <c:v>3.7</c:v>
                </c:pt>
                <c:pt idx="3049">
                  <c:v>3.7</c:v>
                </c:pt>
                <c:pt idx="3050">
                  <c:v>3.7</c:v>
                </c:pt>
                <c:pt idx="3051">
                  <c:v>3.7</c:v>
                </c:pt>
                <c:pt idx="3052">
                  <c:v>3.7</c:v>
                </c:pt>
                <c:pt idx="3053">
                  <c:v>3.7</c:v>
                </c:pt>
                <c:pt idx="3054">
                  <c:v>3.7</c:v>
                </c:pt>
                <c:pt idx="3055">
                  <c:v>3.7</c:v>
                </c:pt>
                <c:pt idx="3056">
                  <c:v>3.7</c:v>
                </c:pt>
                <c:pt idx="3057">
                  <c:v>3.7</c:v>
                </c:pt>
                <c:pt idx="3058">
                  <c:v>3.7</c:v>
                </c:pt>
                <c:pt idx="3059">
                  <c:v>3.7</c:v>
                </c:pt>
                <c:pt idx="3060">
                  <c:v>3.7</c:v>
                </c:pt>
                <c:pt idx="3061">
                  <c:v>3.7</c:v>
                </c:pt>
                <c:pt idx="3062">
                  <c:v>3.7</c:v>
                </c:pt>
                <c:pt idx="3063">
                  <c:v>3.7</c:v>
                </c:pt>
                <c:pt idx="3064">
                  <c:v>3.7</c:v>
                </c:pt>
                <c:pt idx="3065">
                  <c:v>3.7</c:v>
                </c:pt>
                <c:pt idx="3066">
                  <c:v>3.7</c:v>
                </c:pt>
                <c:pt idx="3067">
                  <c:v>3.7</c:v>
                </c:pt>
                <c:pt idx="3068">
                  <c:v>3.7</c:v>
                </c:pt>
                <c:pt idx="3069">
                  <c:v>3.7</c:v>
                </c:pt>
                <c:pt idx="3070">
                  <c:v>3.7</c:v>
                </c:pt>
                <c:pt idx="3071">
                  <c:v>3.7</c:v>
                </c:pt>
                <c:pt idx="3072">
                  <c:v>3.7</c:v>
                </c:pt>
                <c:pt idx="3073">
                  <c:v>3.7</c:v>
                </c:pt>
                <c:pt idx="3074">
                  <c:v>3.7</c:v>
                </c:pt>
                <c:pt idx="3075">
                  <c:v>3.7</c:v>
                </c:pt>
                <c:pt idx="3076">
                  <c:v>3.7</c:v>
                </c:pt>
                <c:pt idx="3077">
                  <c:v>3.7</c:v>
                </c:pt>
                <c:pt idx="3078">
                  <c:v>3.7</c:v>
                </c:pt>
                <c:pt idx="3079">
                  <c:v>3.7</c:v>
                </c:pt>
                <c:pt idx="3080">
                  <c:v>3.7</c:v>
                </c:pt>
                <c:pt idx="3081">
                  <c:v>3.7</c:v>
                </c:pt>
                <c:pt idx="3082">
                  <c:v>3.7</c:v>
                </c:pt>
                <c:pt idx="3083">
                  <c:v>3.7</c:v>
                </c:pt>
                <c:pt idx="3084">
                  <c:v>3.7</c:v>
                </c:pt>
                <c:pt idx="3085">
                  <c:v>3.7</c:v>
                </c:pt>
                <c:pt idx="3086">
                  <c:v>3.7</c:v>
                </c:pt>
                <c:pt idx="3087">
                  <c:v>3.7</c:v>
                </c:pt>
                <c:pt idx="3088">
                  <c:v>3.7</c:v>
                </c:pt>
                <c:pt idx="3089">
                  <c:v>3.7</c:v>
                </c:pt>
                <c:pt idx="3090">
                  <c:v>3.7</c:v>
                </c:pt>
                <c:pt idx="3091">
                  <c:v>3.7</c:v>
                </c:pt>
                <c:pt idx="3092">
                  <c:v>3.7</c:v>
                </c:pt>
                <c:pt idx="3093">
                  <c:v>3.7</c:v>
                </c:pt>
                <c:pt idx="3094">
                  <c:v>3.7</c:v>
                </c:pt>
                <c:pt idx="3095">
                  <c:v>3.7</c:v>
                </c:pt>
                <c:pt idx="3096">
                  <c:v>3.7</c:v>
                </c:pt>
                <c:pt idx="3097">
                  <c:v>3.7</c:v>
                </c:pt>
                <c:pt idx="3098">
                  <c:v>3.7</c:v>
                </c:pt>
                <c:pt idx="3099">
                  <c:v>3.7</c:v>
                </c:pt>
                <c:pt idx="3100">
                  <c:v>3.7</c:v>
                </c:pt>
                <c:pt idx="3101">
                  <c:v>3.7</c:v>
                </c:pt>
                <c:pt idx="3102">
                  <c:v>3.7</c:v>
                </c:pt>
                <c:pt idx="3103">
                  <c:v>3.7</c:v>
                </c:pt>
                <c:pt idx="3104">
                  <c:v>3.7</c:v>
                </c:pt>
                <c:pt idx="3105">
                  <c:v>3.7</c:v>
                </c:pt>
                <c:pt idx="3106">
                  <c:v>3.7</c:v>
                </c:pt>
                <c:pt idx="3107">
                  <c:v>3.7</c:v>
                </c:pt>
                <c:pt idx="3108">
                  <c:v>3.7</c:v>
                </c:pt>
                <c:pt idx="3109">
                  <c:v>3.7</c:v>
                </c:pt>
                <c:pt idx="3110">
                  <c:v>3.7</c:v>
                </c:pt>
                <c:pt idx="3111">
                  <c:v>3.7</c:v>
                </c:pt>
                <c:pt idx="3112">
                  <c:v>3.7</c:v>
                </c:pt>
                <c:pt idx="3113">
                  <c:v>3.7</c:v>
                </c:pt>
                <c:pt idx="3114">
                  <c:v>3.7</c:v>
                </c:pt>
                <c:pt idx="3115">
                  <c:v>3.7</c:v>
                </c:pt>
                <c:pt idx="3116">
                  <c:v>3.7</c:v>
                </c:pt>
                <c:pt idx="3117">
                  <c:v>3.7</c:v>
                </c:pt>
                <c:pt idx="3118">
                  <c:v>3.7</c:v>
                </c:pt>
                <c:pt idx="3119">
                  <c:v>3.7</c:v>
                </c:pt>
                <c:pt idx="3120">
                  <c:v>3.7</c:v>
                </c:pt>
                <c:pt idx="3121">
                  <c:v>3.7</c:v>
                </c:pt>
                <c:pt idx="3122">
                  <c:v>3.7</c:v>
                </c:pt>
                <c:pt idx="3123">
                  <c:v>3.7</c:v>
                </c:pt>
                <c:pt idx="3124">
                  <c:v>3.7</c:v>
                </c:pt>
                <c:pt idx="3125">
                  <c:v>3.7</c:v>
                </c:pt>
                <c:pt idx="3126">
                  <c:v>3.7</c:v>
                </c:pt>
                <c:pt idx="3127">
                  <c:v>3.7</c:v>
                </c:pt>
                <c:pt idx="3128">
                  <c:v>3.7</c:v>
                </c:pt>
                <c:pt idx="3129">
                  <c:v>3.7</c:v>
                </c:pt>
                <c:pt idx="3130">
                  <c:v>3.7</c:v>
                </c:pt>
                <c:pt idx="3131">
                  <c:v>3.7</c:v>
                </c:pt>
                <c:pt idx="3132">
                  <c:v>3.7</c:v>
                </c:pt>
                <c:pt idx="3133">
                  <c:v>3.7</c:v>
                </c:pt>
                <c:pt idx="3134">
                  <c:v>3.7</c:v>
                </c:pt>
                <c:pt idx="3135">
                  <c:v>3.7</c:v>
                </c:pt>
                <c:pt idx="3136">
                  <c:v>3.7</c:v>
                </c:pt>
                <c:pt idx="3137">
                  <c:v>3.7</c:v>
                </c:pt>
                <c:pt idx="3138">
                  <c:v>3.7</c:v>
                </c:pt>
                <c:pt idx="3139">
                  <c:v>3.7</c:v>
                </c:pt>
                <c:pt idx="3140">
                  <c:v>3.7</c:v>
                </c:pt>
                <c:pt idx="3141">
                  <c:v>3.7</c:v>
                </c:pt>
                <c:pt idx="3142">
                  <c:v>3.7</c:v>
                </c:pt>
                <c:pt idx="3143">
                  <c:v>3.7</c:v>
                </c:pt>
                <c:pt idx="3144">
                  <c:v>3.7</c:v>
                </c:pt>
                <c:pt idx="3145">
                  <c:v>3.7</c:v>
                </c:pt>
                <c:pt idx="3146">
                  <c:v>3.7</c:v>
                </c:pt>
                <c:pt idx="3147">
                  <c:v>3.7</c:v>
                </c:pt>
                <c:pt idx="3148">
                  <c:v>3.7</c:v>
                </c:pt>
                <c:pt idx="3149">
                  <c:v>3.7</c:v>
                </c:pt>
                <c:pt idx="3150">
                  <c:v>3.7</c:v>
                </c:pt>
                <c:pt idx="3151">
                  <c:v>3.7</c:v>
                </c:pt>
                <c:pt idx="3152">
                  <c:v>3.7</c:v>
                </c:pt>
                <c:pt idx="3153">
                  <c:v>3.7</c:v>
                </c:pt>
                <c:pt idx="3154">
                  <c:v>3.7</c:v>
                </c:pt>
                <c:pt idx="3155">
                  <c:v>3.7</c:v>
                </c:pt>
                <c:pt idx="3156">
                  <c:v>3.7</c:v>
                </c:pt>
                <c:pt idx="3157">
                  <c:v>3.7</c:v>
                </c:pt>
                <c:pt idx="3158">
                  <c:v>3.7</c:v>
                </c:pt>
                <c:pt idx="3159">
                  <c:v>3.7</c:v>
                </c:pt>
                <c:pt idx="3160">
                  <c:v>3.7</c:v>
                </c:pt>
                <c:pt idx="3161">
                  <c:v>3.7</c:v>
                </c:pt>
                <c:pt idx="3162">
                  <c:v>3.7</c:v>
                </c:pt>
                <c:pt idx="3163">
                  <c:v>3.7</c:v>
                </c:pt>
                <c:pt idx="3164">
                  <c:v>3.7</c:v>
                </c:pt>
                <c:pt idx="3165">
                  <c:v>3.7</c:v>
                </c:pt>
                <c:pt idx="3166">
                  <c:v>3.7</c:v>
                </c:pt>
                <c:pt idx="3167">
                  <c:v>3.7</c:v>
                </c:pt>
                <c:pt idx="3168">
                  <c:v>3.7</c:v>
                </c:pt>
                <c:pt idx="3169">
                  <c:v>3.7</c:v>
                </c:pt>
                <c:pt idx="3170">
                  <c:v>3.7</c:v>
                </c:pt>
                <c:pt idx="3171">
                  <c:v>3.7</c:v>
                </c:pt>
                <c:pt idx="3172">
                  <c:v>3.7</c:v>
                </c:pt>
                <c:pt idx="3173">
                  <c:v>3.7</c:v>
                </c:pt>
                <c:pt idx="3174">
                  <c:v>3.7</c:v>
                </c:pt>
                <c:pt idx="3175">
                  <c:v>3.7</c:v>
                </c:pt>
                <c:pt idx="3176">
                  <c:v>3.7</c:v>
                </c:pt>
                <c:pt idx="3177">
                  <c:v>3.7</c:v>
                </c:pt>
                <c:pt idx="3178">
                  <c:v>3.7</c:v>
                </c:pt>
                <c:pt idx="3179">
                  <c:v>3.7</c:v>
                </c:pt>
                <c:pt idx="3180">
                  <c:v>3.7</c:v>
                </c:pt>
                <c:pt idx="3181">
                  <c:v>3.7</c:v>
                </c:pt>
                <c:pt idx="3182">
                  <c:v>3.7</c:v>
                </c:pt>
                <c:pt idx="3183">
                  <c:v>3.7</c:v>
                </c:pt>
                <c:pt idx="3184">
                  <c:v>3.7</c:v>
                </c:pt>
                <c:pt idx="3185">
                  <c:v>3.7</c:v>
                </c:pt>
                <c:pt idx="3186">
                  <c:v>3.7</c:v>
                </c:pt>
                <c:pt idx="3187">
                  <c:v>3.7</c:v>
                </c:pt>
                <c:pt idx="3188">
                  <c:v>3.7</c:v>
                </c:pt>
                <c:pt idx="3189">
                  <c:v>3.7</c:v>
                </c:pt>
                <c:pt idx="3190">
                  <c:v>3.7</c:v>
                </c:pt>
                <c:pt idx="3191">
                  <c:v>3.7</c:v>
                </c:pt>
                <c:pt idx="3192">
                  <c:v>3.7</c:v>
                </c:pt>
                <c:pt idx="3193">
                  <c:v>3.7</c:v>
                </c:pt>
                <c:pt idx="3194">
                  <c:v>3.7</c:v>
                </c:pt>
                <c:pt idx="3195">
                  <c:v>3.7</c:v>
                </c:pt>
                <c:pt idx="3196">
                  <c:v>3.7</c:v>
                </c:pt>
                <c:pt idx="3197">
                  <c:v>3.7</c:v>
                </c:pt>
                <c:pt idx="3198">
                  <c:v>3.7</c:v>
                </c:pt>
                <c:pt idx="3199">
                  <c:v>3.7</c:v>
                </c:pt>
                <c:pt idx="3200">
                  <c:v>3.7</c:v>
                </c:pt>
                <c:pt idx="3201">
                  <c:v>3.7</c:v>
                </c:pt>
                <c:pt idx="3202">
                  <c:v>3.7</c:v>
                </c:pt>
                <c:pt idx="3203">
                  <c:v>3.7</c:v>
                </c:pt>
                <c:pt idx="3204">
                  <c:v>3.7</c:v>
                </c:pt>
                <c:pt idx="3205">
                  <c:v>3.7</c:v>
                </c:pt>
                <c:pt idx="3206">
                  <c:v>3.7</c:v>
                </c:pt>
                <c:pt idx="3207">
                  <c:v>3.7</c:v>
                </c:pt>
                <c:pt idx="3208">
                  <c:v>3.7</c:v>
                </c:pt>
                <c:pt idx="3209">
                  <c:v>3.7</c:v>
                </c:pt>
                <c:pt idx="3210">
                  <c:v>3.7</c:v>
                </c:pt>
                <c:pt idx="3211">
                  <c:v>3.7</c:v>
                </c:pt>
                <c:pt idx="3212">
                  <c:v>3.7</c:v>
                </c:pt>
                <c:pt idx="3213">
                  <c:v>3.7</c:v>
                </c:pt>
                <c:pt idx="3214">
                  <c:v>3.7</c:v>
                </c:pt>
                <c:pt idx="3215">
                  <c:v>3.7</c:v>
                </c:pt>
                <c:pt idx="3216">
                  <c:v>3.7</c:v>
                </c:pt>
                <c:pt idx="3217">
                  <c:v>3.7</c:v>
                </c:pt>
                <c:pt idx="3218">
                  <c:v>3.7</c:v>
                </c:pt>
                <c:pt idx="3219">
                  <c:v>3.7</c:v>
                </c:pt>
                <c:pt idx="3220">
                  <c:v>3.7</c:v>
                </c:pt>
                <c:pt idx="3221">
                  <c:v>3.7</c:v>
                </c:pt>
                <c:pt idx="3222">
                  <c:v>3.7</c:v>
                </c:pt>
                <c:pt idx="3223">
                  <c:v>3.7</c:v>
                </c:pt>
                <c:pt idx="3224">
                  <c:v>3.7</c:v>
                </c:pt>
                <c:pt idx="3225">
                  <c:v>3.7</c:v>
                </c:pt>
                <c:pt idx="3226">
                  <c:v>3.7</c:v>
                </c:pt>
                <c:pt idx="3227">
                  <c:v>3.7</c:v>
                </c:pt>
                <c:pt idx="3228">
                  <c:v>3.7</c:v>
                </c:pt>
                <c:pt idx="3229">
                  <c:v>3.7</c:v>
                </c:pt>
                <c:pt idx="3230">
                  <c:v>3.7</c:v>
                </c:pt>
                <c:pt idx="3231">
                  <c:v>3.7</c:v>
                </c:pt>
                <c:pt idx="3232">
                  <c:v>3.7</c:v>
                </c:pt>
                <c:pt idx="3233">
                  <c:v>3.7</c:v>
                </c:pt>
                <c:pt idx="3234">
                  <c:v>3.7</c:v>
                </c:pt>
                <c:pt idx="3235">
                  <c:v>3.7</c:v>
                </c:pt>
                <c:pt idx="3236">
                  <c:v>3.7</c:v>
                </c:pt>
                <c:pt idx="3237">
                  <c:v>3.7</c:v>
                </c:pt>
                <c:pt idx="3238">
                  <c:v>3.7</c:v>
                </c:pt>
                <c:pt idx="3239">
                  <c:v>3.7</c:v>
                </c:pt>
                <c:pt idx="3240">
                  <c:v>3.7</c:v>
                </c:pt>
                <c:pt idx="3241">
                  <c:v>3.7</c:v>
                </c:pt>
                <c:pt idx="3242">
                  <c:v>3.7</c:v>
                </c:pt>
                <c:pt idx="3243">
                  <c:v>3.7</c:v>
                </c:pt>
                <c:pt idx="3244">
                  <c:v>3.7</c:v>
                </c:pt>
                <c:pt idx="3245">
                  <c:v>3.7</c:v>
                </c:pt>
                <c:pt idx="3246">
                  <c:v>3.7</c:v>
                </c:pt>
                <c:pt idx="3247">
                  <c:v>3.7</c:v>
                </c:pt>
                <c:pt idx="3248">
                  <c:v>3.7</c:v>
                </c:pt>
                <c:pt idx="3249">
                  <c:v>3.7</c:v>
                </c:pt>
                <c:pt idx="3250">
                  <c:v>3.7</c:v>
                </c:pt>
                <c:pt idx="3251">
                  <c:v>3.7</c:v>
                </c:pt>
                <c:pt idx="3252">
                  <c:v>3.7</c:v>
                </c:pt>
                <c:pt idx="3253">
                  <c:v>3.7</c:v>
                </c:pt>
                <c:pt idx="3254">
                  <c:v>3.7</c:v>
                </c:pt>
                <c:pt idx="3255">
                  <c:v>3.7</c:v>
                </c:pt>
                <c:pt idx="3256">
                  <c:v>3.7</c:v>
                </c:pt>
                <c:pt idx="3257">
                  <c:v>3.7</c:v>
                </c:pt>
                <c:pt idx="3258">
                  <c:v>3.7</c:v>
                </c:pt>
                <c:pt idx="3259">
                  <c:v>3.7</c:v>
                </c:pt>
                <c:pt idx="3260">
                  <c:v>3.7</c:v>
                </c:pt>
                <c:pt idx="3261">
                  <c:v>3.7</c:v>
                </c:pt>
                <c:pt idx="3262">
                  <c:v>3.7</c:v>
                </c:pt>
                <c:pt idx="3263">
                  <c:v>3.7</c:v>
                </c:pt>
                <c:pt idx="3264">
                  <c:v>3.7</c:v>
                </c:pt>
                <c:pt idx="3265">
                  <c:v>3.7</c:v>
                </c:pt>
                <c:pt idx="3266">
                  <c:v>3.7</c:v>
                </c:pt>
                <c:pt idx="3267">
                  <c:v>3.7</c:v>
                </c:pt>
                <c:pt idx="3268">
                  <c:v>3.7</c:v>
                </c:pt>
                <c:pt idx="3269">
                  <c:v>3.7</c:v>
                </c:pt>
                <c:pt idx="3270">
                  <c:v>3.7</c:v>
                </c:pt>
                <c:pt idx="3271">
                  <c:v>3.7</c:v>
                </c:pt>
                <c:pt idx="3272">
                  <c:v>3.7</c:v>
                </c:pt>
                <c:pt idx="3273">
                  <c:v>3.7</c:v>
                </c:pt>
                <c:pt idx="3274">
                  <c:v>3.7</c:v>
                </c:pt>
                <c:pt idx="3275">
                  <c:v>3.7</c:v>
                </c:pt>
                <c:pt idx="3276">
                  <c:v>3.7</c:v>
                </c:pt>
                <c:pt idx="3277">
                  <c:v>3.7</c:v>
                </c:pt>
                <c:pt idx="3278">
                  <c:v>3.7</c:v>
                </c:pt>
                <c:pt idx="3279">
                  <c:v>3.7</c:v>
                </c:pt>
                <c:pt idx="3280">
                  <c:v>3.7</c:v>
                </c:pt>
                <c:pt idx="3281">
                  <c:v>3.7</c:v>
                </c:pt>
                <c:pt idx="3282">
                  <c:v>3.7</c:v>
                </c:pt>
                <c:pt idx="3283">
                  <c:v>3.7</c:v>
                </c:pt>
                <c:pt idx="3284">
                  <c:v>3.7</c:v>
                </c:pt>
                <c:pt idx="3285">
                  <c:v>3.7</c:v>
                </c:pt>
                <c:pt idx="3286">
                  <c:v>3.7</c:v>
                </c:pt>
                <c:pt idx="3287">
                  <c:v>3.7</c:v>
                </c:pt>
                <c:pt idx="3288">
                  <c:v>3.7</c:v>
                </c:pt>
                <c:pt idx="3289">
                  <c:v>3.7</c:v>
                </c:pt>
                <c:pt idx="3290">
                  <c:v>3.7</c:v>
                </c:pt>
                <c:pt idx="3291">
                  <c:v>3.7</c:v>
                </c:pt>
                <c:pt idx="3292">
                  <c:v>3.7</c:v>
                </c:pt>
                <c:pt idx="3293">
                  <c:v>3.7</c:v>
                </c:pt>
                <c:pt idx="3294">
                  <c:v>3.7</c:v>
                </c:pt>
                <c:pt idx="3295">
                  <c:v>3.7</c:v>
                </c:pt>
                <c:pt idx="3296">
                  <c:v>3.7</c:v>
                </c:pt>
                <c:pt idx="3297">
                  <c:v>3.7</c:v>
                </c:pt>
                <c:pt idx="3298">
                  <c:v>3.7</c:v>
                </c:pt>
                <c:pt idx="3299">
                  <c:v>3.7</c:v>
                </c:pt>
                <c:pt idx="3300">
                  <c:v>3.7</c:v>
                </c:pt>
                <c:pt idx="3301">
                  <c:v>3.7</c:v>
                </c:pt>
                <c:pt idx="3302">
                  <c:v>3.7</c:v>
                </c:pt>
                <c:pt idx="3303">
                  <c:v>3.7</c:v>
                </c:pt>
                <c:pt idx="3304">
                  <c:v>3.7</c:v>
                </c:pt>
                <c:pt idx="3305">
                  <c:v>3.7</c:v>
                </c:pt>
                <c:pt idx="3306">
                  <c:v>3.7</c:v>
                </c:pt>
                <c:pt idx="3307">
                  <c:v>3.7</c:v>
                </c:pt>
                <c:pt idx="3308">
                  <c:v>3.7</c:v>
                </c:pt>
                <c:pt idx="3309">
                  <c:v>3.7</c:v>
                </c:pt>
                <c:pt idx="3310">
                  <c:v>3.7</c:v>
                </c:pt>
                <c:pt idx="3311">
                  <c:v>3.7</c:v>
                </c:pt>
                <c:pt idx="3312">
                  <c:v>3.7</c:v>
                </c:pt>
                <c:pt idx="3313">
                  <c:v>3.7</c:v>
                </c:pt>
                <c:pt idx="3314">
                  <c:v>3.7</c:v>
                </c:pt>
                <c:pt idx="3315">
                  <c:v>3.7</c:v>
                </c:pt>
                <c:pt idx="3316">
                  <c:v>3.7</c:v>
                </c:pt>
                <c:pt idx="3317">
                  <c:v>3.7</c:v>
                </c:pt>
                <c:pt idx="3318">
                  <c:v>3.7</c:v>
                </c:pt>
                <c:pt idx="3319">
                  <c:v>3.7</c:v>
                </c:pt>
                <c:pt idx="3320">
                  <c:v>3.7</c:v>
                </c:pt>
                <c:pt idx="3321">
                  <c:v>3.7</c:v>
                </c:pt>
                <c:pt idx="3322">
                  <c:v>3.7</c:v>
                </c:pt>
                <c:pt idx="3323">
                  <c:v>3.7</c:v>
                </c:pt>
                <c:pt idx="3324">
                  <c:v>3.7</c:v>
                </c:pt>
                <c:pt idx="3325">
                  <c:v>3.7</c:v>
                </c:pt>
                <c:pt idx="3326">
                  <c:v>3.7</c:v>
                </c:pt>
                <c:pt idx="3327">
                  <c:v>3.7</c:v>
                </c:pt>
                <c:pt idx="3328">
                  <c:v>3.7</c:v>
                </c:pt>
                <c:pt idx="3329">
                  <c:v>3.7</c:v>
                </c:pt>
                <c:pt idx="3330">
                  <c:v>3.7</c:v>
                </c:pt>
                <c:pt idx="3331">
                  <c:v>3.7</c:v>
                </c:pt>
                <c:pt idx="3332">
                  <c:v>3.7</c:v>
                </c:pt>
                <c:pt idx="3333">
                  <c:v>3.7</c:v>
                </c:pt>
                <c:pt idx="3334">
                  <c:v>3.7</c:v>
                </c:pt>
                <c:pt idx="3335">
                  <c:v>3.7</c:v>
                </c:pt>
                <c:pt idx="3336">
                  <c:v>3.7</c:v>
                </c:pt>
                <c:pt idx="3337">
                  <c:v>3.7</c:v>
                </c:pt>
                <c:pt idx="3338">
                  <c:v>3.7</c:v>
                </c:pt>
                <c:pt idx="3339">
                  <c:v>3.7</c:v>
                </c:pt>
                <c:pt idx="3340">
                  <c:v>3.7</c:v>
                </c:pt>
                <c:pt idx="3341">
                  <c:v>3.7</c:v>
                </c:pt>
                <c:pt idx="3342">
                  <c:v>3.7</c:v>
                </c:pt>
                <c:pt idx="3343">
                  <c:v>3.7</c:v>
                </c:pt>
                <c:pt idx="3344">
                  <c:v>3.7</c:v>
                </c:pt>
                <c:pt idx="3345">
                  <c:v>3.7</c:v>
                </c:pt>
                <c:pt idx="3346">
                  <c:v>3.7</c:v>
                </c:pt>
                <c:pt idx="3347">
                  <c:v>3.7</c:v>
                </c:pt>
                <c:pt idx="3348">
                  <c:v>3.7</c:v>
                </c:pt>
                <c:pt idx="3349">
                  <c:v>3.7</c:v>
                </c:pt>
                <c:pt idx="3350">
                  <c:v>3.7</c:v>
                </c:pt>
                <c:pt idx="3351">
                  <c:v>3.7</c:v>
                </c:pt>
                <c:pt idx="3352">
                  <c:v>3.7</c:v>
                </c:pt>
                <c:pt idx="3353">
                  <c:v>3.7</c:v>
                </c:pt>
                <c:pt idx="3354">
                  <c:v>3.7</c:v>
                </c:pt>
                <c:pt idx="3355">
                  <c:v>3.7</c:v>
                </c:pt>
                <c:pt idx="3356">
                  <c:v>3.7</c:v>
                </c:pt>
                <c:pt idx="3357">
                  <c:v>3.7</c:v>
                </c:pt>
                <c:pt idx="3358">
                  <c:v>3.7</c:v>
                </c:pt>
                <c:pt idx="3359">
                  <c:v>3.7</c:v>
                </c:pt>
                <c:pt idx="3360">
                  <c:v>3.7</c:v>
                </c:pt>
                <c:pt idx="3361">
                  <c:v>3.7</c:v>
                </c:pt>
                <c:pt idx="3362">
                  <c:v>3.7</c:v>
                </c:pt>
                <c:pt idx="3363">
                  <c:v>3.7</c:v>
                </c:pt>
                <c:pt idx="3364">
                  <c:v>3.7</c:v>
                </c:pt>
                <c:pt idx="3365">
                  <c:v>3.7</c:v>
                </c:pt>
                <c:pt idx="3366">
                  <c:v>3.7</c:v>
                </c:pt>
                <c:pt idx="3367">
                  <c:v>3.7</c:v>
                </c:pt>
                <c:pt idx="3368">
                  <c:v>3.7</c:v>
                </c:pt>
                <c:pt idx="3369">
                  <c:v>3.7</c:v>
                </c:pt>
                <c:pt idx="3370">
                  <c:v>3.7</c:v>
                </c:pt>
                <c:pt idx="3371">
                  <c:v>3.7</c:v>
                </c:pt>
                <c:pt idx="3372">
                  <c:v>3.7</c:v>
                </c:pt>
                <c:pt idx="3373">
                  <c:v>3.7</c:v>
                </c:pt>
                <c:pt idx="3374">
                  <c:v>3.7</c:v>
                </c:pt>
                <c:pt idx="3375">
                  <c:v>3.7</c:v>
                </c:pt>
                <c:pt idx="3376">
                  <c:v>3.7</c:v>
                </c:pt>
                <c:pt idx="3377">
                  <c:v>3.7</c:v>
                </c:pt>
                <c:pt idx="3378">
                  <c:v>3.7</c:v>
                </c:pt>
                <c:pt idx="3379">
                  <c:v>3.7</c:v>
                </c:pt>
                <c:pt idx="3380">
                  <c:v>3.7</c:v>
                </c:pt>
                <c:pt idx="3381">
                  <c:v>3.7</c:v>
                </c:pt>
                <c:pt idx="3382">
                  <c:v>3.7</c:v>
                </c:pt>
                <c:pt idx="3383">
                  <c:v>3.7</c:v>
                </c:pt>
                <c:pt idx="3384">
                  <c:v>3.7</c:v>
                </c:pt>
                <c:pt idx="3385">
                  <c:v>3.7</c:v>
                </c:pt>
                <c:pt idx="3386">
                  <c:v>3.7</c:v>
                </c:pt>
                <c:pt idx="3387">
                  <c:v>3.7</c:v>
                </c:pt>
                <c:pt idx="3388">
                  <c:v>3.7</c:v>
                </c:pt>
                <c:pt idx="3389">
                  <c:v>3.7</c:v>
                </c:pt>
                <c:pt idx="3390">
                  <c:v>3.7</c:v>
                </c:pt>
                <c:pt idx="3391">
                  <c:v>3.7</c:v>
                </c:pt>
                <c:pt idx="3392">
                  <c:v>3.7</c:v>
                </c:pt>
                <c:pt idx="3393">
                  <c:v>3.7</c:v>
                </c:pt>
                <c:pt idx="3394">
                  <c:v>3.7</c:v>
                </c:pt>
                <c:pt idx="3395">
                  <c:v>3.7</c:v>
                </c:pt>
                <c:pt idx="3396">
                  <c:v>3.7</c:v>
                </c:pt>
                <c:pt idx="3397">
                  <c:v>3.7</c:v>
                </c:pt>
                <c:pt idx="3398">
                  <c:v>3.7</c:v>
                </c:pt>
                <c:pt idx="3399">
                  <c:v>3.7</c:v>
                </c:pt>
                <c:pt idx="3400">
                  <c:v>3.7</c:v>
                </c:pt>
                <c:pt idx="3401">
                  <c:v>3.7</c:v>
                </c:pt>
                <c:pt idx="3402">
                  <c:v>3.7</c:v>
                </c:pt>
                <c:pt idx="3403">
                  <c:v>3.7</c:v>
                </c:pt>
                <c:pt idx="3404">
                  <c:v>3.7</c:v>
                </c:pt>
                <c:pt idx="3405">
                  <c:v>3.7</c:v>
                </c:pt>
                <c:pt idx="3406">
                  <c:v>3.7</c:v>
                </c:pt>
                <c:pt idx="3407">
                  <c:v>3.7</c:v>
                </c:pt>
                <c:pt idx="3408">
                  <c:v>3.7</c:v>
                </c:pt>
                <c:pt idx="3409">
                  <c:v>3.7</c:v>
                </c:pt>
                <c:pt idx="3410">
                  <c:v>3.7</c:v>
                </c:pt>
                <c:pt idx="3411">
                  <c:v>3.7</c:v>
                </c:pt>
                <c:pt idx="3412">
                  <c:v>3.7</c:v>
                </c:pt>
                <c:pt idx="3413">
                  <c:v>3.7</c:v>
                </c:pt>
                <c:pt idx="3414">
                  <c:v>3.7</c:v>
                </c:pt>
                <c:pt idx="3415">
                  <c:v>3.7</c:v>
                </c:pt>
                <c:pt idx="3416">
                  <c:v>3.7</c:v>
                </c:pt>
                <c:pt idx="3417">
                  <c:v>3.7</c:v>
                </c:pt>
                <c:pt idx="3418">
                  <c:v>3.7</c:v>
                </c:pt>
                <c:pt idx="3419">
                  <c:v>3.7</c:v>
                </c:pt>
                <c:pt idx="3420">
                  <c:v>3.7</c:v>
                </c:pt>
                <c:pt idx="3421">
                  <c:v>3.7</c:v>
                </c:pt>
                <c:pt idx="3422">
                  <c:v>3.7</c:v>
                </c:pt>
                <c:pt idx="3423">
                  <c:v>3.7</c:v>
                </c:pt>
                <c:pt idx="3424">
                  <c:v>3.7</c:v>
                </c:pt>
                <c:pt idx="3425">
                  <c:v>3.7</c:v>
                </c:pt>
                <c:pt idx="3426">
                  <c:v>3.7</c:v>
                </c:pt>
                <c:pt idx="3427">
                  <c:v>3.7</c:v>
                </c:pt>
                <c:pt idx="3428">
                  <c:v>3.7</c:v>
                </c:pt>
                <c:pt idx="3429">
                  <c:v>3.7</c:v>
                </c:pt>
                <c:pt idx="3430">
                  <c:v>3.7</c:v>
                </c:pt>
                <c:pt idx="3431">
                  <c:v>3.7</c:v>
                </c:pt>
                <c:pt idx="3432">
                  <c:v>3.7</c:v>
                </c:pt>
                <c:pt idx="3433">
                  <c:v>3.7</c:v>
                </c:pt>
                <c:pt idx="3434">
                  <c:v>3.7</c:v>
                </c:pt>
                <c:pt idx="3435">
                  <c:v>3.7</c:v>
                </c:pt>
                <c:pt idx="3436">
                  <c:v>3.7</c:v>
                </c:pt>
                <c:pt idx="3437">
                  <c:v>3.7</c:v>
                </c:pt>
                <c:pt idx="3438">
                  <c:v>3.7</c:v>
                </c:pt>
                <c:pt idx="3439">
                  <c:v>3.7</c:v>
                </c:pt>
                <c:pt idx="3440">
                  <c:v>3.7</c:v>
                </c:pt>
                <c:pt idx="3441">
                  <c:v>3.7</c:v>
                </c:pt>
                <c:pt idx="3442">
                  <c:v>3.7</c:v>
                </c:pt>
                <c:pt idx="3443">
                  <c:v>3.7</c:v>
                </c:pt>
                <c:pt idx="3444">
                  <c:v>3.7</c:v>
                </c:pt>
                <c:pt idx="3445">
                  <c:v>3.7</c:v>
                </c:pt>
                <c:pt idx="3446">
                  <c:v>3.7</c:v>
                </c:pt>
                <c:pt idx="3447">
                  <c:v>3.7</c:v>
                </c:pt>
                <c:pt idx="3448">
                  <c:v>3.7</c:v>
                </c:pt>
                <c:pt idx="3449">
                  <c:v>3.7</c:v>
                </c:pt>
                <c:pt idx="3450">
                  <c:v>3.7</c:v>
                </c:pt>
                <c:pt idx="3451">
                  <c:v>3.7</c:v>
                </c:pt>
                <c:pt idx="3452">
                  <c:v>3.7</c:v>
                </c:pt>
                <c:pt idx="3453">
                  <c:v>3.7</c:v>
                </c:pt>
                <c:pt idx="3454">
                  <c:v>3.7</c:v>
                </c:pt>
                <c:pt idx="3455">
                  <c:v>3.7</c:v>
                </c:pt>
                <c:pt idx="3456">
                  <c:v>3.7</c:v>
                </c:pt>
                <c:pt idx="3457">
                  <c:v>3.7</c:v>
                </c:pt>
                <c:pt idx="3458">
                  <c:v>3.7</c:v>
                </c:pt>
                <c:pt idx="3459">
                  <c:v>3.7</c:v>
                </c:pt>
                <c:pt idx="3460">
                  <c:v>3.7</c:v>
                </c:pt>
                <c:pt idx="3461">
                  <c:v>3.7</c:v>
                </c:pt>
                <c:pt idx="3462">
                  <c:v>3.7</c:v>
                </c:pt>
                <c:pt idx="3463">
                  <c:v>3.7</c:v>
                </c:pt>
                <c:pt idx="3464">
                  <c:v>3.7</c:v>
                </c:pt>
                <c:pt idx="3465">
                  <c:v>3.7</c:v>
                </c:pt>
                <c:pt idx="3466">
                  <c:v>3.7</c:v>
                </c:pt>
                <c:pt idx="3467">
                  <c:v>3.7</c:v>
                </c:pt>
                <c:pt idx="3468">
                  <c:v>3.7</c:v>
                </c:pt>
                <c:pt idx="3469">
                  <c:v>3.7</c:v>
                </c:pt>
                <c:pt idx="3470">
                  <c:v>3.7</c:v>
                </c:pt>
                <c:pt idx="3471">
                  <c:v>3.7</c:v>
                </c:pt>
                <c:pt idx="3472">
                  <c:v>3.7</c:v>
                </c:pt>
                <c:pt idx="3473">
                  <c:v>3.7</c:v>
                </c:pt>
                <c:pt idx="3474">
                  <c:v>3.7</c:v>
                </c:pt>
                <c:pt idx="3475">
                  <c:v>3.7</c:v>
                </c:pt>
                <c:pt idx="3476">
                  <c:v>3.7</c:v>
                </c:pt>
                <c:pt idx="3477">
                  <c:v>3.7</c:v>
                </c:pt>
                <c:pt idx="3478">
                  <c:v>3.7</c:v>
                </c:pt>
                <c:pt idx="3479">
                  <c:v>3.7</c:v>
                </c:pt>
                <c:pt idx="3480">
                  <c:v>3.7</c:v>
                </c:pt>
                <c:pt idx="3481">
                  <c:v>3.7</c:v>
                </c:pt>
                <c:pt idx="3483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A58-4768-9DEE-2D18FD1F6D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150520"/>
        <c:axId val="673151304"/>
      </c:scatterChart>
      <c:valAx>
        <c:axId val="673150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  <a:r>
                  <a:rPr lang="en-US" baseline="0"/>
                  <a:t> (µs)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151304"/>
        <c:crosses val="autoZero"/>
        <c:crossBetween val="midCat"/>
      </c:valAx>
      <c:valAx>
        <c:axId val="673151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</a:t>
                </a:r>
                <a:r>
                  <a:rPr lang="en-US" baseline="0"/>
                  <a:t>(KN)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150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 dirty="0">
                <a:effectLst/>
              </a:rPr>
              <a:t>Sintering of </a:t>
            </a:r>
            <a:r>
              <a:rPr lang="en-US" sz="1400" b="0" i="0" u="none" strike="noStrike" baseline="0" dirty="0" err="1" smtClean="0">
                <a:effectLst/>
              </a:rPr>
              <a:t>SiC</a:t>
            </a:r>
            <a:r>
              <a:rPr lang="en-US" sz="1400" b="0" i="0" u="none" strike="noStrike" baseline="0" dirty="0" smtClean="0">
                <a:effectLst/>
              </a:rPr>
              <a:t>-W </a:t>
            </a:r>
            <a:r>
              <a:rPr lang="en-US" sz="1400" b="0" i="0" u="none" strike="noStrike" baseline="0" dirty="0">
                <a:effectLst/>
              </a:rPr>
              <a:t>with 10 </a:t>
            </a:r>
            <a:r>
              <a:rPr lang="en-US" sz="1400" b="0" i="0" u="none" strike="noStrike" baseline="0" dirty="0" err="1">
                <a:effectLst/>
              </a:rPr>
              <a:t>Vol%TiCN</a:t>
            </a:r>
            <a:endParaRPr lang="en-US" dirty="0"/>
          </a:p>
        </c:rich>
      </c:tx>
      <c:layout>
        <c:manualLayout>
          <c:xMode val="edge"/>
          <c:yMode val="edge"/>
          <c:x val="0.18277054522170919"/>
          <c:y val="3.528824290973158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044686921553202E-2"/>
          <c:y val="3.8518513687050851E-2"/>
          <c:w val="0.89869176732610301"/>
          <c:h val="0.9297625344344634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strRef>
              <c:f>'SiC-10vol_TiCN10mm'!$A$1:$A$3553</c:f>
              <c:strCache>
                <c:ptCount val="3496"/>
                <c:pt idx="0">
                  <c:v>0days 00:00:00.000000</c:v>
                </c:pt>
                <c:pt idx="1">
                  <c:v>0days 00:00:01.000000</c:v>
                </c:pt>
                <c:pt idx="2">
                  <c:v>0days 00:00:02.000000</c:v>
                </c:pt>
                <c:pt idx="3">
                  <c:v>0days 00:00:03.000000</c:v>
                </c:pt>
                <c:pt idx="4">
                  <c:v>0days 00:00:04.000000</c:v>
                </c:pt>
                <c:pt idx="5">
                  <c:v>0days 00:00:05.000000</c:v>
                </c:pt>
                <c:pt idx="6">
                  <c:v>0days 00:00:06.000000</c:v>
                </c:pt>
                <c:pt idx="7">
                  <c:v>0days 00:00:07.000000</c:v>
                </c:pt>
                <c:pt idx="8">
                  <c:v>0days 00:00:08.000000</c:v>
                </c:pt>
                <c:pt idx="9">
                  <c:v>0days 00:00:09.000000</c:v>
                </c:pt>
                <c:pt idx="10">
                  <c:v>0days 00:00:10.000000</c:v>
                </c:pt>
                <c:pt idx="11">
                  <c:v>0days 00:00:11.000000</c:v>
                </c:pt>
                <c:pt idx="12">
                  <c:v>0days 00:00:12.000000</c:v>
                </c:pt>
                <c:pt idx="13">
                  <c:v>0days 00:00:13.000000</c:v>
                </c:pt>
                <c:pt idx="14">
                  <c:v>0days 00:00:14.000000</c:v>
                </c:pt>
                <c:pt idx="15">
                  <c:v>0days 00:00:15.000000</c:v>
                </c:pt>
                <c:pt idx="16">
                  <c:v>0days 00:00:16.000000</c:v>
                </c:pt>
                <c:pt idx="17">
                  <c:v>0days 00:00:17.000000</c:v>
                </c:pt>
                <c:pt idx="18">
                  <c:v>0days 00:00:18.000000</c:v>
                </c:pt>
                <c:pt idx="19">
                  <c:v>0days 00:00:19.000000</c:v>
                </c:pt>
                <c:pt idx="20">
                  <c:v>0days 00:00:20.000000</c:v>
                </c:pt>
                <c:pt idx="21">
                  <c:v>0days 00:00:21.000000</c:v>
                </c:pt>
                <c:pt idx="22">
                  <c:v>0days 00:00:22.000000</c:v>
                </c:pt>
                <c:pt idx="23">
                  <c:v>0days 00:00:23.000000</c:v>
                </c:pt>
                <c:pt idx="24">
                  <c:v>0days 00:00:24.000000</c:v>
                </c:pt>
                <c:pt idx="25">
                  <c:v>0days 00:00:25.000000</c:v>
                </c:pt>
                <c:pt idx="26">
                  <c:v>0days 00:00:26.000000</c:v>
                </c:pt>
                <c:pt idx="27">
                  <c:v>0days 00:00:27.000000</c:v>
                </c:pt>
                <c:pt idx="28">
                  <c:v>0days 00:00:28.000000</c:v>
                </c:pt>
                <c:pt idx="29">
                  <c:v>0days 00:00:29.000000</c:v>
                </c:pt>
                <c:pt idx="30">
                  <c:v>0days 00:00:30.000000</c:v>
                </c:pt>
                <c:pt idx="31">
                  <c:v>0days 00:00:31.000000</c:v>
                </c:pt>
                <c:pt idx="32">
                  <c:v>0days 00:00:32.000000</c:v>
                </c:pt>
                <c:pt idx="33">
                  <c:v>0days 00:00:33.000000</c:v>
                </c:pt>
                <c:pt idx="34">
                  <c:v>0days 00:00:34.000000</c:v>
                </c:pt>
                <c:pt idx="35">
                  <c:v>0days 00:00:35.000000</c:v>
                </c:pt>
                <c:pt idx="36">
                  <c:v>0days 00:00:36.000000</c:v>
                </c:pt>
                <c:pt idx="37">
                  <c:v>0days 00:00:37.000000</c:v>
                </c:pt>
                <c:pt idx="38">
                  <c:v>0days 00:00:38.000000</c:v>
                </c:pt>
                <c:pt idx="39">
                  <c:v>0days 00:00:39.000000</c:v>
                </c:pt>
                <c:pt idx="40">
                  <c:v>0days 00:00:40.000000</c:v>
                </c:pt>
                <c:pt idx="41">
                  <c:v>0days 00:00:41.000000</c:v>
                </c:pt>
                <c:pt idx="42">
                  <c:v>0days 00:00:42.000000</c:v>
                </c:pt>
                <c:pt idx="43">
                  <c:v>0days 00:00:43.000000</c:v>
                </c:pt>
                <c:pt idx="44">
                  <c:v>0days 00:00:44.000000</c:v>
                </c:pt>
                <c:pt idx="45">
                  <c:v>0days 00:00:45.000000</c:v>
                </c:pt>
                <c:pt idx="46">
                  <c:v>0days 00:00:46.000000</c:v>
                </c:pt>
                <c:pt idx="47">
                  <c:v>0days 00:00:47.000000</c:v>
                </c:pt>
                <c:pt idx="48">
                  <c:v>0days 00:00:48.000000</c:v>
                </c:pt>
                <c:pt idx="49">
                  <c:v>0days 00:00:49.000000</c:v>
                </c:pt>
                <c:pt idx="50">
                  <c:v>0days 00:00:50.000000</c:v>
                </c:pt>
                <c:pt idx="51">
                  <c:v>0days 00:00:51.000000</c:v>
                </c:pt>
                <c:pt idx="52">
                  <c:v>0days 00:00:52.000000</c:v>
                </c:pt>
                <c:pt idx="53">
                  <c:v>0days 00:00:53.000000</c:v>
                </c:pt>
                <c:pt idx="54">
                  <c:v>0days 00:00:54.000000</c:v>
                </c:pt>
                <c:pt idx="55">
                  <c:v>0days 00:00:55.000000</c:v>
                </c:pt>
                <c:pt idx="56">
                  <c:v>0days 00:00:56.000000</c:v>
                </c:pt>
                <c:pt idx="57">
                  <c:v>0days 00:00:57.000000</c:v>
                </c:pt>
                <c:pt idx="58">
                  <c:v>0days 00:00:58.000000</c:v>
                </c:pt>
                <c:pt idx="59">
                  <c:v>0days 00:00:59.000000</c:v>
                </c:pt>
                <c:pt idx="60">
                  <c:v>0days 00:01:00.000000</c:v>
                </c:pt>
                <c:pt idx="61">
                  <c:v>0days 00:01:01.000000</c:v>
                </c:pt>
                <c:pt idx="62">
                  <c:v>0days 00:01:02.000000</c:v>
                </c:pt>
                <c:pt idx="63">
                  <c:v>0days 00:01:03.000000</c:v>
                </c:pt>
                <c:pt idx="64">
                  <c:v>0days 00:01:04.000000</c:v>
                </c:pt>
                <c:pt idx="65">
                  <c:v>0days 00:01:05.000000</c:v>
                </c:pt>
                <c:pt idx="66">
                  <c:v>0days 00:01:06.000000</c:v>
                </c:pt>
                <c:pt idx="67">
                  <c:v>0days 00:01:07.000000</c:v>
                </c:pt>
                <c:pt idx="68">
                  <c:v>0days 00:01:08.000000</c:v>
                </c:pt>
                <c:pt idx="69">
                  <c:v>0days 00:01:09.000000</c:v>
                </c:pt>
                <c:pt idx="70">
                  <c:v>0days 00:01:10.000000</c:v>
                </c:pt>
                <c:pt idx="71">
                  <c:v>0days 00:01:11.000000</c:v>
                </c:pt>
                <c:pt idx="72">
                  <c:v>0days 00:01:12.000000</c:v>
                </c:pt>
                <c:pt idx="73">
                  <c:v>0days 00:01:13.000000</c:v>
                </c:pt>
                <c:pt idx="74">
                  <c:v>0days 00:01:14.000000</c:v>
                </c:pt>
                <c:pt idx="75">
                  <c:v>0days 00:01:15.000000</c:v>
                </c:pt>
                <c:pt idx="76">
                  <c:v>0days 00:01:16.000000</c:v>
                </c:pt>
                <c:pt idx="77">
                  <c:v>0days 00:01:17.000000</c:v>
                </c:pt>
                <c:pt idx="78">
                  <c:v>0days 00:01:18.000000</c:v>
                </c:pt>
                <c:pt idx="79">
                  <c:v>0days 00:01:19.000000</c:v>
                </c:pt>
                <c:pt idx="80">
                  <c:v>0days 00:01:20.000000</c:v>
                </c:pt>
                <c:pt idx="81">
                  <c:v>0days 00:01:21.000000</c:v>
                </c:pt>
                <c:pt idx="82">
                  <c:v>0days 00:01:22.000000</c:v>
                </c:pt>
                <c:pt idx="83">
                  <c:v>0days 00:01:23.000000</c:v>
                </c:pt>
                <c:pt idx="84">
                  <c:v>0days 00:01:24.000000</c:v>
                </c:pt>
                <c:pt idx="85">
                  <c:v>0days 00:01:25.000000</c:v>
                </c:pt>
                <c:pt idx="86">
                  <c:v>0days 00:01:26.000000</c:v>
                </c:pt>
                <c:pt idx="87">
                  <c:v>0days 00:01:27.000000</c:v>
                </c:pt>
                <c:pt idx="88">
                  <c:v>0days 00:01:28.000000</c:v>
                </c:pt>
                <c:pt idx="89">
                  <c:v>0days 00:01:29.000000</c:v>
                </c:pt>
                <c:pt idx="90">
                  <c:v>0days 00:01:30.000000</c:v>
                </c:pt>
                <c:pt idx="91">
                  <c:v>0days 00:01:31.000000</c:v>
                </c:pt>
                <c:pt idx="92">
                  <c:v>0days 00:01:32.000000</c:v>
                </c:pt>
                <c:pt idx="93">
                  <c:v>0days 00:01:33.000000</c:v>
                </c:pt>
                <c:pt idx="94">
                  <c:v>0days 00:01:34.000000</c:v>
                </c:pt>
                <c:pt idx="95">
                  <c:v>0days 00:01:35.000000</c:v>
                </c:pt>
                <c:pt idx="96">
                  <c:v>0days 00:01:36.000000</c:v>
                </c:pt>
                <c:pt idx="97">
                  <c:v>0days 00:01:37.000000</c:v>
                </c:pt>
                <c:pt idx="98">
                  <c:v>0days 00:01:38.000000</c:v>
                </c:pt>
                <c:pt idx="99">
                  <c:v>0days 00:01:39.000000</c:v>
                </c:pt>
                <c:pt idx="100">
                  <c:v>0days 00:01:40.000000</c:v>
                </c:pt>
                <c:pt idx="101">
                  <c:v>0days 00:01:41.000000</c:v>
                </c:pt>
                <c:pt idx="102">
                  <c:v>0days 00:01:42.000000</c:v>
                </c:pt>
                <c:pt idx="103">
                  <c:v>0days 00:01:43.000000</c:v>
                </c:pt>
                <c:pt idx="104">
                  <c:v>0days 00:01:44.000000</c:v>
                </c:pt>
                <c:pt idx="105">
                  <c:v>0days 00:01:45.000000</c:v>
                </c:pt>
                <c:pt idx="106">
                  <c:v>0days 00:01:46.000000</c:v>
                </c:pt>
                <c:pt idx="107">
                  <c:v>0days 00:01:47.000000</c:v>
                </c:pt>
                <c:pt idx="108">
                  <c:v>0days 00:01:48.000000</c:v>
                </c:pt>
                <c:pt idx="109">
                  <c:v>0days 00:01:49.000000</c:v>
                </c:pt>
                <c:pt idx="110">
                  <c:v>0days 00:01:50.000000</c:v>
                </c:pt>
                <c:pt idx="111">
                  <c:v>0days 00:01:51.000000</c:v>
                </c:pt>
                <c:pt idx="112">
                  <c:v>0days 00:01:52.000000</c:v>
                </c:pt>
                <c:pt idx="113">
                  <c:v>0days 00:01:53.000000</c:v>
                </c:pt>
                <c:pt idx="114">
                  <c:v>0days 00:01:54.000000</c:v>
                </c:pt>
                <c:pt idx="115">
                  <c:v>0days 00:01:55.000000</c:v>
                </c:pt>
                <c:pt idx="116">
                  <c:v>0days 00:01:56.000000</c:v>
                </c:pt>
                <c:pt idx="117">
                  <c:v>0days 00:01:57.000000</c:v>
                </c:pt>
                <c:pt idx="118">
                  <c:v>0days 00:01:58.000000</c:v>
                </c:pt>
                <c:pt idx="119">
                  <c:v>0days 00:01:59.000000</c:v>
                </c:pt>
                <c:pt idx="120">
                  <c:v>0days 00:02:00.000000</c:v>
                </c:pt>
                <c:pt idx="121">
                  <c:v>0days 00:02:01.000000</c:v>
                </c:pt>
                <c:pt idx="122">
                  <c:v>0days 00:02:02.000000</c:v>
                </c:pt>
                <c:pt idx="123">
                  <c:v>0days 00:02:03.000000</c:v>
                </c:pt>
                <c:pt idx="124">
                  <c:v>0days 00:02:04.000000</c:v>
                </c:pt>
                <c:pt idx="125">
                  <c:v>0days 00:02:05.000000</c:v>
                </c:pt>
                <c:pt idx="126">
                  <c:v>0days 00:02:06.000000</c:v>
                </c:pt>
                <c:pt idx="127">
                  <c:v>0days 00:02:07.000000</c:v>
                </c:pt>
                <c:pt idx="128">
                  <c:v>0days 00:02:08.000000</c:v>
                </c:pt>
                <c:pt idx="129">
                  <c:v>0days 00:02:09.000000</c:v>
                </c:pt>
                <c:pt idx="130">
                  <c:v>0days 00:02:10.000000</c:v>
                </c:pt>
                <c:pt idx="131">
                  <c:v>0days 00:02:11.000000</c:v>
                </c:pt>
                <c:pt idx="132">
                  <c:v>0days 00:02:12.000000</c:v>
                </c:pt>
                <c:pt idx="133">
                  <c:v>0days 00:02:13.000000</c:v>
                </c:pt>
                <c:pt idx="134">
                  <c:v>0days 00:02:14.000000</c:v>
                </c:pt>
                <c:pt idx="135">
                  <c:v>0days 00:02:15.000000</c:v>
                </c:pt>
                <c:pt idx="136">
                  <c:v>0days 00:02:16.000000</c:v>
                </c:pt>
                <c:pt idx="137">
                  <c:v>0days 00:02:17.000000</c:v>
                </c:pt>
                <c:pt idx="138">
                  <c:v>0days 00:02:18.000000</c:v>
                </c:pt>
                <c:pt idx="139">
                  <c:v>0days 00:02:19.000000</c:v>
                </c:pt>
                <c:pt idx="140">
                  <c:v>0days 00:02:20.000000</c:v>
                </c:pt>
                <c:pt idx="141">
                  <c:v>0days 00:02:21.000000</c:v>
                </c:pt>
                <c:pt idx="142">
                  <c:v>0days 00:02:22.000000</c:v>
                </c:pt>
                <c:pt idx="143">
                  <c:v>0days 00:02:23.000000</c:v>
                </c:pt>
                <c:pt idx="144">
                  <c:v>0days 00:02:24.000000</c:v>
                </c:pt>
                <c:pt idx="145">
                  <c:v>0days 00:02:25.000000</c:v>
                </c:pt>
                <c:pt idx="146">
                  <c:v>0days 00:02:26.000000</c:v>
                </c:pt>
                <c:pt idx="147">
                  <c:v>0days 00:02:27.000000</c:v>
                </c:pt>
                <c:pt idx="148">
                  <c:v>0days 00:02:28.000000</c:v>
                </c:pt>
                <c:pt idx="149">
                  <c:v>0days 00:02:29.000000</c:v>
                </c:pt>
                <c:pt idx="150">
                  <c:v>0days 00:02:30.000000</c:v>
                </c:pt>
                <c:pt idx="151">
                  <c:v>0days 00:02:31.000000</c:v>
                </c:pt>
                <c:pt idx="152">
                  <c:v>0days 00:02:32.000000</c:v>
                </c:pt>
                <c:pt idx="153">
                  <c:v>0days 00:02:33.000000</c:v>
                </c:pt>
                <c:pt idx="154">
                  <c:v>0days 00:02:34.000000</c:v>
                </c:pt>
                <c:pt idx="155">
                  <c:v>0days 00:02:35.000000</c:v>
                </c:pt>
                <c:pt idx="156">
                  <c:v>0days 00:02:36.000000</c:v>
                </c:pt>
                <c:pt idx="157">
                  <c:v>0days 00:02:37.000000</c:v>
                </c:pt>
                <c:pt idx="158">
                  <c:v>0days 00:02:38.000000</c:v>
                </c:pt>
                <c:pt idx="159">
                  <c:v>0days 00:02:39.000000</c:v>
                </c:pt>
                <c:pt idx="160">
                  <c:v>0days 00:02:40.000000</c:v>
                </c:pt>
                <c:pt idx="161">
                  <c:v>0days 00:02:41.000000</c:v>
                </c:pt>
                <c:pt idx="162">
                  <c:v>0days 00:02:42.000000</c:v>
                </c:pt>
                <c:pt idx="163">
                  <c:v>0days 00:02:43.000000</c:v>
                </c:pt>
                <c:pt idx="164">
                  <c:v>0days 00:02:44.000000</c:v>
                </c:pt>
                <c:pt idx="165">
                  <c:v>0days 00:02:45.000000</c:v>
                </c:pt>
                <c:pt idx="166">
                  <c:v>0days 00:02:46.000000</c:v>
                </c:pt>
                <c:pt idx="167">
                  <c:v>0days 00:02:47.000000</c:v>
                </c:pt>
                <c:pt idx="168">
                  <c:v>0days 00:02:48.000000</c:v>
                </c:pt>
                <c:pt idx="169">
                  <c:v>0days 00:02:49.000000</c:v>
                </c:pt>
                <c:pt idx="170">
                  <c:v>0days 00:02:50.000000</c:v>
                </c:pt>
                <c:pt idx="171">
                  <c:v>0days 00:02:51.000000</c:v>
                </c:pt>
                <c:pt idx="172">
                  <c:v>0days 00:02:52.000000</c:v>
                </c:pt>
                <c:pt idx="173">
                  <c:v>0days 00:02:53.000000</c:v>
                </c:pt>
                <c:pt idx="174">
                  <c:v>0days 00:02:54.000000</c:v>
                </c:pt>
                <c:pt idx="175">
                  <c:v>0days 00:02:55.000000</c:v>
                </c:pt>
                <c:pt idx="176">
                  <c:v>0days 00:02:56.000000</c:v>
                </c:pt>
                <c:pt idx="177">
                  <c:v>0days 00:02:57.000000</c:v>
                </c:pt>
                <c:pt idx="178">
                  <c:v>0days 00:02:58.000000</c:v>
                </c:pt>
                <c:pt idx="179">
                  <c:v>0days 00:02:59.000000</c:v>
                </c:pt>
                <c:pt idx="180">
                  <c:v>0days 00:03:00.000000</c:v>
                </c:pt>
                <c:pt idx="181">
                  <c:v>0days 00:03:01.000000</c:v>
                </c:pt>
                <c:pt idx="182">
                  <c:v>0days 00:03:02.000000</c:v>
                </c:pt>
                <c:pt idx="183">
                  <c:v>0days 00:03:03.000000</c:v>
                </c:pt>
                <c:pt idx="184">
                  <c:v>0days 00:03:04.000000</c:v>
                </c:pt>
                <c:pt idx="185">
                  <c:v>0days 00:03:05.000000</c:v>
                </c:pt>
                <c:pt idx="186">
                  <c:v>0days 00:03:06.000000</c:v>
                </c:pt>
                <c:pt idx="187">
                  <c:v>0days 00:03:07.000000</c:v>
                </c:pt>
                <c:pt idx="188">
                  <c:v>0days 00:03:08.000000</c:v>
                </c:pt>
                <c:pt idx="189">
                  <c:v>0days 00:03:09.000000</c:v>
                </c:pt>
                <c:pt idx="190">
                  <c:v>0days 00:03:10.000000</c:v>
                </c:pt>
                <c:pt idx="191">
                  <c:v>0days 00:03:11.000000</c:v>
                </c:pt>
                <c:pt idx="192">
                  <c:v>0days 00:03:12.000000</c:v>
                </c:pt>
                <c:pt idx="193">
                  <c:v>0days 00:03:13.000000</c:v>
                </c:pt>
                <c:pt idx="194">
                  <c:v>0days 00:03:14.000000</c:v>
                </c:pt>
                <c:pt idx="195">
                  <c:v>0days 00:03:15.000000</c:v>
                </c:pt>
                <c:pt idx="196">
                  <c:v>0days 00:03:16.000000</c:v>
                </c:pt>
                <c:pt idx="197">
                  <c:v>0days 00:03:17.000000</c:v>
                </c:pt>
                <c:pt idx="198">
                  <c:v>0days 00:03:18.000000</c:v>
                </c:pt>
                <c:pt idx="199">
                  <c:v>0days 00:03:19.000000</c:v>
                </c:pt>
                <c:pt idx="200">
                  <c:v>0days 00:03:20.000000</c:v>
                </c:pt>
                <c:pt idx="201">
                  <c:v>0days 00:03:21.000000</c:v>
                </c:pt>
                <c:pt idx="202">
                  <c:v>0days 00:03:22.000000</c:v>
                </c:pt>
                <c:pt idx="203">
                  <c:v>0days 00:03:23.000000</c:v>
                </c:pt>
                <c:pt idx="204">
                  <c:v>0days 00:03:24.000000</c:v>
                </c:pt>
                <c:pt idx="205">
                  <c:v>0days 00:03:25.000000</c:v>
                </c:pt>
                <c:pt idx="206">
                  <c:v>0days 00:03:26.000000</c:v>
                </c:pt>
                <c:pt idx="207">
                  <c:v>0days 00:03:27.000000</c:v>
                </c:pt>
                <c:pt idx="208">
                  <c:v>0days 00:03:28.000000</c:v>
                </c:pt>
                <c:pt idx="209">
                  <c:v>0days 00:03:29.000000</c:v>
                </c:pt>
                <c:pt idx="210">
                  <c:v>0days 00:03:30.000000</c:v>
                </c:pt>
                <c:pt idx="211">
                  <c:v>0days 00:03:31.000000</c:v>
                </c:pt>
                <c:pt idx="212">
                  <c:v>0days 00:03:32.000000</c:v>
                </c:pt>
                <c:pt idx="213">
                  <c:v>0days 00:03:33.000000</c:v>
                </c:pt>
                <c:pt idx="214">
                  <c:v>0days 00:03:34.000000</c:v>
                </c:pt>
                <c:pt idx="215">
                  <c:v>0days 00:03:35.000000</c:v>
                </c:pt>
                <c:pt idx="216">
                  <c:v>0days 00:03:36.000000</c:v>
                </c:pt>
                <c:pt idx="217">
                  <c:v>0days 00:03:37.000000</c:v>
                </c:pt>
                <c:pt idx="218">
                  <c:v>0days 00:03:38.000000</c:v>
                </c:pt>
                <c:pt idx="219">
                  <c:v>0days 00:03:39.000000</c:v>
                </c:pt>
                <c:pt idx="220">
                  <c:v>0days 00:03:40.000000</c:v>
                </c:pt>
                <c:pt idx="221">
                  <c:v>0days 00:03:41.000000</c:v>
                </c:pt>
                <c:pt idx="222">
                  <c:v>0days 00:03:42.000000</c:v>
                </c:pt>
                <c:pt idx="223">
                  <c:v>0days 00:03:43.000000</c:v>
                </c:pt>
                <c:pt idx="224">
                  <c:v>0days 00:03:44.000000</c:v>
                </c:pt>
                <c:pt idx="225">
                  <c:v>0days 00:03:45.000000</c:v>
                </c:pt>
                <c:pt idx="226">
                  <c:v>0days 00:03:46.000000</c:v>
                </c:pt>
                <c:pt idx="227">
                  <c:v>0days 00:03:47.000000</c:v>
                </c:pt>
                <c:pt idx="228">
                  <c:v>0days 00:03:48.000000</c:v>
                </c:pt>
                <c:pt idx="229">
                  <c:v>0days 00:03:49.000000</c:v>
                </c:pt>
                <c:pt idx="230">
                  <c:v>0days 00:03:50.000000</c:v>
                </c:pt>
                <c:pt idx="231">
                  <c:v>0days 00:03:51.000000</c:v>
                </c:pt>
                <c:pt idx="232">
                  <c:v>0days 00:03:52.000000</c:v>
                </c:pt>
                <c:pt idx="233">
                  <c:v>0days 00:03:53.000000</c:v>
                </c:pt>
                <c:pt idx="234">
                  <c:v>0days 00:03:54.000000</c:v>
                </c:pt>
                <c:pt idx="235">
                  <c:v>0days 00:03:55.000000</c:v>
                </c:pt>
                <c:pt idx="236">
                  <c:v>0days 00:03:56.000000</c:v>
                </c:pt>
                <c:pt idx="237">
                  <c:v>0days 00:03:57.000000</c:v>
                </c:pt>
                <c:pt idx="238">
                  <c:v>0days 00:03:58.000000</c:v>
                </c:pt>
                <c:pt idx="239">
                  <c:v>0days 00:03:59.000000</c:v>
                </c:pt>
                <c:pt idx="240">
                  <c:v>0days 00:04:00.000000</c:v>
                </c:pt>
                <c:pt idx="241">
                  <c:v>0days 00:04:01.000000</c:v>
                </c:pt>
                <c:pt idx="242">
                  <c:v>0days 00:04:02.000000</c:v>
                </c:pt>
                <c:pt idx="243">
                  <c:v>0days 00:04:03.000000</c:v>
                </c:pt>
                <c:pt idx="244">
                  <c:v>0days 00:04:04.000000</c:v>
                </c:pt>
                <c:pt idx="245">
                  <c:v>0days 00:04:05.000000</c:v>
                </c:pt>
                <c:pt idx="246">
                  <c:v>0days 00:04:06.000000</c:v>
                </c:pt>
                <c:pt idx="247">
                  <c:v>0days 00:04:07.000000</c:v>
                </c:pt>
                <c:pt idx="248">
                  <c:v>0days 00:04:08.000000</c:v>
                </c:pt>
                <c:pt idx="249">
                  <c:v>0days 00:04:09.000000</c:v>
                </c:pt>
                <c:pt idx="250">
                  <c:v>0days 00:04:10.000000</c:v>
                </c:pt>
                <c:pt idx="251">
                  <c:v>0days 00:04:11.000000</c:v>
                </c:pt>
                <c:pt idx="252">
                  <c:v>0days 00:04:12.000000</c:v>
                </c:pt>
                <c:pt idx="253">
                  <c:v>0days 00:04:13.000000</c:v>
                </c:pt>
                <c:pt idx="254">
                  <c:v>0days 00:04:14.000000</c:v>
                </c:pt>
                <c:pt idx="255">
                  <c:v>0days 00:04:15.000000</c:v>
                </c:pt>
                <c:pt idx="256">
                  <c:v>0days 00:04:16.000000</c:v>
                </c:pt>
                <c:pt idx="257">
                  <c:v>0days 00:04:17.000000</c:v>
                </c:pt>
                <c:pt idx="258">
                  <c:v>0days 00:04:18.000000</c:v>
                </c:pt>
                <c:pt idx="259">
                  <c:v>0days 00:04:19.000000</c:v>
                </c:pt>
                <c:pt idx="260">
                  <c:v>0days 00:04:20.000000</c:v>
                </c:pt>
                <c:pt idx="261">
                  <c:v>0days 00:04:21.000000</c:v>
                </c:pt>
                <c:pt idx="262">
                  <c:v>0days 00:04:22.000000</c:v>
                </c:pt>
                <c:pt idx="263">
                  <c:v>0days 00:04:23.000000</c:v>
                </c:pt>
                <c:pt idx="264">
                  <c:v>0days 00:04:24.000000</c:v>
                </c:pt>
                <c:pt idx="265">
                  <c:v>0days 00:04:25.000000</c:v>
                </c:pt>
                <c:pt idx="266">
                  <c:v>0days 00:04:26.000000</c:v>
                </c:pt>
                <c:pt idx="267">
                  <c:v>0days 00:04:27.000000</c:v>
                </c:pt>
                <c:pt idx="268">
                  <c:v>0days 00:04:28.000000</c:v>
                </c:pt>
                <c:pt idx="269">
                  <c:v>0days 00:04:29.000000</c:v>
                </c:pt>
                <c:pt idx="270">
                  <c:v>0days 00:04:30.000000</c:v>
                </c:pt>
                <c:pt idx="271">
                  <c:v>0days 00:04:31.000000</c:v>
                </c:pt>
                <c:pt idx="272">
                  <c:v>0days 00:04:32.000000</c:v>
                </c:pt>
                <c:pt idx="273">
                  <c:v>0days 00:04:33.000000</c:v>
                </c:pt>
                <c:pt idx="274">
                  <c:v>0days 00:04:34.000000</c:v>
                </c:pt>
                <c:pt idx="275">
                  <c:v>0days 00:04:35.000000</c:v>
                </c:pt>
                <c:pt idx="276">
                  <c:v>0days 00:04:36.000000</c:v>
                </c:pt>
                <c:pt idx="277">
                  <c:v>0days 00:04:37.000000</c:v>
                </c:pt>
                <c:pt idx="278">
                  <c:v>0days 00:04:38.000000</c:v>
                </c:pt>
                <c:pt idx="279">
                  <c:v>0days 00:04:39.000000</c:v>
                </c:pt>
                <c:pt idx="280">
                  <c:v>0days 00:04:40.000000</c:v>
                </c:pt>
                <c:pt idx="281">
                  <c:v>0days 00:04:41.000000</c:v>
                </c:pt>
                <c:pt idx="282">
                  <c:v>0days 00:04:42.000000</c:v>
                </c:pt>
                <c:pt idx="283">
                  <c:v>0days 00:04:43.000000</c:v>
                </c:pt>
                <c:pt idx="284">
                  <c:v>0days 00:04:44.000000</c:v>
                </c:pt>
                <c:pt idx="285">
                  <c:v>0days 00:04:45.000000</c:v>
                </c:pt>
                <c:pt idx="286">
                  <c:v>0days 00:04:46.000000</c:v>
                </c:pt>
                <c:pt idx="287">
                  <c:v>0days 00:04:47.000000</c:v>
                </c:pt>
                <c:pt idx="288">
                  <c:v>0days 00:04:48.000000</c:v>
                </c:pt>
                <c:pt idx="289">
                  <c:v>0days 00:04:49.000000</c:v>
                </c:pt>
                <c:pt idx="290">
                  <c:v>0days 00:04:50.000000</c:v>
                </c:pt>
                <c:pt idx="291">
                  <c:v>0days 00:04:51.000000</c:v>
                </c:pt>
                <c:pt idx="292">
                  <c:v>0days 00:04:52.000000</c:v>
                </c:pt>
                <c:pt idx="293">
                  <c:v>0days 00:04:53.000000</c:v>
                </c:pt>
                <c:pt idx="294">
                  <c:v>0days 00:04:54.000000</c:v>
                </c:pt>
                <c:pt idx="295">
                  <c:v>0days 00:04:55.000000</c:v>
                </c:pt>
                <c:pt idx="296">
                  <c:v>0days 00:04:56.000000</c:v>
                </c:pt>
                <c:pt idx="297">
                  <c:v>0days 00:04:57.000000</c:v>
                </c:pt>
                <c:pt idx="298">
                  <c:v>0days 00:04:58.000000</c:v>
                </c:pt>
                <c:pt idx="299">
                  <c:v>0days 00:04:59.000000</c:v>
                </c:pt>
                <c:pt idx="300">
                  <c:v>0days 00:05:00.000000</c:v>
                </c:pt>
                <c:pt idx="301">
                  <c:v>0days 00:05:01.000000</c:v>
                </c:pt>
                <c:pt idx="302">
                  <c:v>0days 00:05:02.000000</c:v>
                </c:pt>
                <c:pt idx="303">
                  <c:v>0days 00:05:03.000000</c:v>
                </c:pt>
                <c:pt idx="304">
                  <c:v>0days 00:05:04.000000</c:v>
                </c:pt>
                <c:pt idx="305">
                  <c:v>0days 00:05:05.000000</c:v>
                </c:pt>
                <c:pt idx="306">
                  <c:v>0days 00:05:06.000000</c:v>
                </c:pt>
                <c:pt idx="307">
                  <c:v>0days 00:05:07.000000</c:v>
                </c:pt>
                <c:pt idx="308">
                  <c:v>0days 00:05:08.000000</c:v>
                </c:pt>
                <c:pt idx="309">
                  <c:v>0days 00:05:09.000000</c:v>
                </c:pt>
                <c:pt idx="310">
                  <c:v>0days 00:05:10.000000</c:v>
                </c:pt>
                <c:pt idx="311">
                  <c:v>0days 00:05:11.000000</c:v>
                </c:pt>
                <c:pt idx="312">
                  <c:v>0days 00:05:12.000000</c:v>
                </c:pt>
                <c:pt idx="313">
                  <c:v>0days 00:05:13.000000</c:v>
                </c:pt>
                <c:pt idx="314">
                  <c:v>0days 00:05:14.000000</c:v>
                </c:pt>
                <c:pt idx="315">
                  <c:v>0days 00:05:15.000000</c:v>
                </c:pt>
                <c:pt idx="316">
                  <c:v>0days 00:05:16.000000</c:v>
                </c:pt>
                <c:pt idx="317">
                  <c:v>0days 00:05:17.000000</c:v>
                </c:pt>
                <c:pt idx="318">
                  <c:v>0days 00:05:18.000000</c:v>
                </c:pt>
                <c:pt idx="319">
                  <c:v>0days 00:05:19.000000</c:v>
                </c:pt>
                <c:pt idx="320">
                  <c:v>0days 00:05:20.000000</c:v>
                </c:pt>
                <c:pt idx="321">
                  <c:v>0days 00:05:21.000000</c:v>
                </c:pt>
                <c:pt idx="322">
                  <c:v>0days 00:05:22.000000</c:v>
                </c:pt>
                <c:pt idx="323">
                  <c:v>0days 00:05:23.000000</c:v>
                </c:pt>
                <c:pt idx="324">
                  <c:v>0days 00:05:24.000000</c:v>
                </c:pt>
                <c:pt idx="325">
                  <c:v>0days 00:05:25.000000</c:v>
                </c:pt>
                <c:pt idx="326">
                  <c:v>0days 00:05:26.000000</c:v>
                </c:pt>
                <c:pt idx="327">
                  <c:v>0days 00:05:27.000000</c:v>
                </c:pt>
                <c:pt idx="328">
                  <c:v>0days 00:05:28.000000</c:v>
                </c:pt>
                <c:pt idx="329">
                  <c:v>0days 00:05:29.000000</c:v>
                </c:pt>
                <c:pt idx="330">
                  <c:v>0days 00:05:30.000000</c:v>
                </c:pt>
                <c:pt idx="331">
                  <c:v>0days 00:05:31.000000</c:v>
                </c:pt>
                <c:pt idx="332">
                  <c:v>0days 00:05:32.000000</c:v>
                </c:pt>
                <c:pt idx="333">
                  <c:v>0days 00:05:33.000000</c:v>
                </c:pt>
                <c:pt idx="334">
                  <c:v>0days 00:05:34.000000</c:v>
                </c:pt>
                <c:pt idx="335">
                  <c:v>0days 00:05:35.000000</c:v>
                </c:pt>
                <c:pt idx="336">
                  <c:v>0days 00:05:36.000000</c:v>
                </c:pt>
                <c:pt idx="337">
                  <c:v>0days 00:05:37.000000</c:v>
                </c:pt>
                <c:pt idx="338">
                  <c:v>0days 00:05:38.000000</c:v>
                </c:pt>
                <c:pt idx="339">
                  <c:v>0days 00:05:39.000000</c:v>
                </c:pt>
                <c:pt idx="340">
                  <c:v>0days 00:05:40.000000</c:v>
                </c:pt>
                <c:pt idx="341">
                  <c:v>0days 00:05:41.000000</c:v>
                </c:pt>
                <c:pt idx="342">
                  <c:v>0days 00:05:42.000000</c:v>
                </c:pt>
                <c:pt idx="343">
                  <c:v>0days 00:05:43.000000</c:v>
                </c:pt>
                <c:pt idx="344">
                  <c:v>0days 00:05:44.000000</c:v>
                </c:pt>
                <c:pt idx="345">
                  <c:v>0days 00:05:45.000000</c:v>
                </c:pt>
                <c:pt idx="346">
                  <c:v>0days 00:05:46.000000</c:v>
                </c:pt>
                <c:pt idx="347">
                  <c:v>0days 00:05:47.000000</c:v>
                </c:pt>
                <c:pt idx="348">
                  <c:v>0days 00:05:48.000000</c:v>
                </c:pt>
                <c:pt idx="349">
                  <c:v>0days 00:05:49.000000</c:v>
                </c:pt>
                <c:pt idx="350">
                  <c:v>0days 00:05:50.000000</c:v>
                </c:pt>
                <c:pt idx="351">
                  <c:v>0days 00:05:51.000000</c:v>
                </c:pt>
                <c:pt idx="352">
                  <c:v>0days 00:05:52.000000</c:v>
                </c:pt>
                <c:pt idx="353">
                  <c:v>0days 00:05:53.000000</c:v>
                </c:pt>
                <c:pt idx="354">
                  <c:v>0days 00:05:54.000000</c:v>
                </c:pt>
                <c:pt idx="355">
                  <c:v>0days 00:05:55.000000</c:v>
                </c:pt>
                <c:pt idx="356">
                  <c:v>0days 00:05:56.000000</c:v>
                </c:pt>
                <c:pt idx="357">
                  <c:v>0days 00:05:57.000000</c:v>
                </c:pt>
                <c:pt idx="358">
                  <c:v>0days 00:05:58.000000</c:v>
                </c:pt>
                <c:pt idx="359">
                  <c:v>0days 00:05:59.000000</c:v>
                </c:pt>
                <c:pt idx="360">
                  <c:v>0days 00:06:00.000000</c:v>
                </c:pt>
                <c:pt idx="361">
                  <c:v>0days 00:06:01.000000</c:v>
                </c:pt>
                <c:pt idx="362">
                  <c:v>0days 00:06:02.000000</c:v>
                </c:pt>
                <c:pt idx="363">
                  <c:v>0days 00:06:03.000000</c:v>
                </c:pt>
                <c:pt idx="364">
                  <c:v>0days 00:06:04.000000</c:v>
                </c:pt>
                <c:pt idx="365">
                  <c:v>0days 00:06:05.000000</c:v>
                </c:pt>
                <c:pt idx="366">
                  <c:v>0days 00:06:06.000000</c:v>
                </c:pt>
                <c:pt idx="367">
                  <c:v>0days 00:06:07.000000</c:v>
                </c:pt>
                <c:pt idx="368">
                  <c:v>0days 00:06:08.000000</c:v>
                </c:pt>
                <c:pt idx="369">
                  <c:v>0days 00:06:09.000000</c:v>
                </c:pt>
                <c:pt idx="370">
                  <c:v>0days 00:06:10.000000</c:v>
                </c:pt>
                <c:pt idx="371">
                  <c:v>0days 00:06:11.000000</c:v>
                </c:pt>
                <c:pt idx="372">
                  <c:v>0days 00:06:12.000000</c:v>
                </c:pt>
                <c:pt idx="373">
                  <c:v>0days 00:06:13.000000</c:v>
                </c:pt>
                <c:pt idx="374">
                  <c:v>0days 00:06:14.000000</c:v>
                </c:pt>
                <c:pt idx="375">
                  <c:v>0days 00:06:15.000000</c:v>
                </c:pt>
                <c:pt idx="376">
                  <c:v>0days 00:06:16.000000</c:v>
                </c:pt>
                <c:pt idx="377">
                  <c:v>0days 00:06:17.000000</c:v>
                </c:pt>
                <c:pt idx="378">
                  <c:v>0days 00:06:18.000000</c:v>
                </c:pt>
                <c:pt idx="379">
                  <c:v>0days 00:06:19.000000</c:v>
                </c:pt>
                <c:pt idx="380">
                  <c:v>0days 00:06:20.000000</c:v>
                </c:pt>
                <c:pt idx="381">
                  <c:v>0days 00:06:21.000000</c:v>
                </c:pt>
                <c:pt idx="382">
                  <c:v>0days 00:06:22.000000</c:v>
                </c:pt>
                <c:pt idx="383">
                  <c:v>0days 00:06:23.000000</c:v>
                </c:pt>
                <c:pt idx="384">
                  <c:v>0days 00:06:24.000000</c:v>
                </c:pt>
                <c:pt idx="385">
                  <c:v>0days 00:06:25.000000</c:v>
                </c:pt>
                <c:pt idx="386">
                  <c:v>0days 00:06:26.000000</c:v>
                </c:pt>
                <c:pt idx="387">
                  <c:v>0days 00:06:27.000000</c:v>
                </c:pt>
                <c:pt idx="388">
                  <c:v>0days 00:06:28.000000</c:v>
                </c:pt>
                <c:pt idx="389">
                  <c:v>0days 00:06:29.000000</c:v>
                </c:pt>
                <c:pt idx="390">
                  <c:v>0days 00:06:30.000000</c:v>
                </c:pt>
                <c:pt idx="391">
                  <c:v>0days 00:06:31.000000</c:v>
                </c:pt>
                <c:pt idx="392">
                  <c:v>0days 00:06:32.000000</c:v>
                </c:pt>
                <c:pt idx="393">
                  <c:v>0days 00:06:33.000000</c:v>
                </c:pt>
                <c:pt idx="394">
                  <c:v>0days 00:06:34.000000</c:v>
                </c:pt>
                <c:pt idx="395">
                  <c:v>0days 00:06:35.000000</c:v>
                </c:pt>
                <c:pt idx="396">
                  <c:v>0days 00:06:36.000000</c:v>
                </c:pt>
                <c:pt idx="397">
                  <c:v>0days 00:06:37.000000</c:v>
                </c:pt>
                <c:pt idx="398">
                  <c:v>0days 00:06:38.000000</c:v>
                </c:pt>
                <c:pt idx="399">
                  <c:v>0days 00:06:39.000000</c:v>
                </c:pt>
                <c:pt idx="400">
                  <c:v>0days 00:06:40.000000</c:v>
                </c:pt>
                <c:pt idx="401">
                  <c:v>0days 00:06:41.000000</c:v>
                </c:pt>
                <c:pt idx="402">
                  <c:v>0days 00:06:42.000000</c:v>
                </c:pt>
                <c:pt idx="403">
                  <c:v>0days 00:06:43.000000</c:v>
                </c:pt>
                <c:pt idx="404">
                  <c:v>0days 00:06:44.000000</c:v>
                </c:pt>
                <c:pt idx="405">
                  <c:v>0days 00:06:45.000000</c:v>
                </c:pt>
                <c:pt idx="406">
                  <c:v>0days 00:06:46.000000</c:v>
                </c:pt>
                <c:pt idx="407">
                  <c:v>0days 00:06:47.000000</c:v>
                </c:pt>
                <c:pt idx="408">
                  <c:v>0days 00:06:48.000000</c:v>
                </c:pt>
                <c:pt idx="409">
                  <c:v>0days 00:06:49.000000</c:v>
                </c:pt>
                <c:pt idx="410">
                  <c:v>0days 00:06:50.000000</c:v>
                </c:pt>
                <c:pt idx="411">
                  <c:v>0days 00:06:51.000000</c:v>
                </c:pt>
                <c:pt idx="412">
                  <c:v>0days 00:06:52.000000</c:v>
                </c:pt>
                <c:pt idx="413">
                  <c:v>0days 00:06:53.000000</c:v>
                </c:pt>
                <c:pt idx="414">
                  <c:v>0days 00:06:54.000000</c:v>
                </c:pt>
                <c:pt idx="415">
                  <c:v>0days 00:06:55.000000</c:v>
                </c:pt>
                <c:pt idx="416">
                  <c:v>0days 00:06:56.000000</c:v>
                </c:pt>
                <c:pt idx="417">
                  <c:v>0days 00:06:57.000000</c:v>
                </c:pt>
                <c:pt idx="418">
                  <c:v>0days 00:06:58.000000</c:v>
                </c:pt>
                <c:pt idx="419">
                  <c:v>0days 00:06:59.000000</c:v>
                </c:pt>
                <c:pt idx="420">
                  <c:v>0days 00:07:00.000000</c:v>
                </c:pt>
                <c:pt idx="421">
                  <c:v>0days 00:07:01.000000</c:v>
                </c:pt>
                <c:pt idx="422">
                  <c:v>0days 00:07:02.000000</c:v>
                </c:pt>
                <c:pt idx="423">
                  <c:v>0days 00:07:03.000000</c:v>
                </c:pt>
                <c:pt idx="424">
                  <c:v>0days 00:07:04.000000</c:v>
                </c:pt>
                <c:pt idx="425">
                  <c:v>0days 00:07:05.000000</c:v>
                </c:pt>
                <c:pt idx="426">
                  <c:v>0days 00:07:06.000000</c:v>
                </c:pt>
                <c:pt idx="427">
                  <c:v>0days 00:07:07.000000</c:v>
                </c:pt>
                <c:pt idx="428">
                  <c:v>0days 00:07:08.000000</c:v>
                </c:pt>
                <c:pt idx="429">
                  <c:v>0days 00:07:09.000000</c:v>
                </c:pt>
                <c:pt idx="430">
                  <c:v>0days 00:07:10.000000</c:v>
                </c:pt>
                <c:pt idx="431">
                  <c:v>0days 00:07:11.000000</c:v>
                </c:pt>
                <c:pt idx="432">
                  <c:v>0days 00:07:12.000000</c:v>
                </c:pt>
                <c:pt idx="433">
                  <c:v>0days 00:07:13.000000</c:v>
                </c:pt>
                <c:pt idx="434">
                  <c:v>0days 00:07:14.000000</c:v>
                </c:pt>
                <c:pt idx="435">
                  <c:v>0days 00:07:15.000000</c:v>
                </c:pt>
                <c:pt idx="436">
                  <c:v>0days 00:07:16.000000</c:v>
                </c:pt>
                <c:pt idx="437">
                  <c:v>0days 00:07:17.000000</c:v>
                </c:pt>
                <c:pt idx="438">
                  <c:v>0days 00:07:18.000000</c:v>
                </c:pt>
                <c:pt idx="439">
                  <c:v>0days 00:07:19.000000</c:v>
                </c:pt>
                <c:pt idx="440">
                  <c:v>0days 00:07:20.000000</c:v>
                </c:pt>
                <c:pt idx="441">
                  <c:v>0days 00:07:21.000000</c:v>
                </c:pt>
                <c:pt idx="442">
                  <c:v>0days 00:07:22.000000</c:v>
                </c:pt>
                <c:pt idx="443">
                  <c:v>0days 00:07:23.000000</c:v>
                </c:pt>
                <c:pt idx="444">
                  <c:v>0days 00:07:24.000000</c:v>
                </c:pt>
                <c:pt idx="445">
                  <c:v>0days 00:07:25.000000</c:v>
                </c:pt>
                <c:pt idx="446">
                  <c:v>0days 00:07:26.000000</c:v>
                </c:pt>
                <c:pt idx="447">
                  <c:v>0days 00:07:27.000000</c:v>
                </c:pt>
                <c:pt idx="448">
                  <c:v>0days 00:07:28.000000</c:v>
                </c:pt>
                <c:pt idx="449">
                  <c:v>0days 00:07:29.000000</c:v>
                </c:pt>
                <c:pt idx="450">
                  <c:v>0days 00:07:30.000000</c:v>
                </c:pt>
                <c:pt idx="451">
                  <c:v>0days 00:07:31.000000</c:v>
                </c:pt>
                <c:pt idx="452">
                  <c:v>0days 00:07:32.000000</c:v>
                </c:pt>
                <c:pt idx="453">
                  <c:v>0days 00:07:33.000000</c:v>
                </c:pt>
                <c:pt idx="454">
                  <c:v>0days 00:07:34.000000</c:v>
                </c:pt>
                <c:pt idx="455">
                  <c:v>0days 00:07:35.000000</c:v>
                </c:pt>
                <c:pt idx="456">
                  <c:v>0days 00:07:36.000000</c:v>
                </c:pt>
                <c:pt idx="457">
                  <c:v>0days 00:07:37.000000</c:v>
                </c:pt>
                <c:pt idx="458">
                  <c:v>0days 00:07:38.000000</c:v>
                </c:pt>
                <c:pt idx="459">
                  <c:v>0days 00:07:39.000000</c:v>
                </c:pt>
                <c:pt idx="460">
                  <c:v>0days 00:07:40.000000</c:v>
                </c:pt>
                <c:pt idx="461">
                  <c:v>0days 00:07:41.000000</c:v>
                </c:pt>
                <c:pt idx="462">
                  <c:v>0days 00:07:42.000000</c:v>
                </c:pt>
                <c:pt idx="463">
                  <c:v>0days 00:07:43.000000</c:v>
                </c:pt>
                <c:pt idx="464">
                  <c:v>0days 00:07:44.000000</c:v>
                </c:pt>
                <c:pt idx="465">
                  <c:v>0days 00:07:45.000000</c:v>
                </c:pt>
                <c:pt idx="466">
                  <c:v>0days 00:07:46.000000</c:v>
                </c:pt>
                <c:pt idx="467">
                  <c:v>0days 00:07:47.000000</c:v>
                </c:pt>
                <c:pt idx="468">
                  <c:v>0days 00:07:48.000000</c:v>
                </c:pt>
                <c:pt idx="469">
                  <c:v>0days 00:07:49.000000</c:v>
                </c:pt>
                <c:pt idx="470">
                  <c:v>0days 00:07:50.000000</c:v>
                </c:pt>
                <c:pt idx="471">
                  <c:v>0days 00:07:51.000000</c:v>
                </c:pt>
                <c:pt idx="472">
                  <c:v>0days 00:07:52.000000</c:v>
                </c:pt>
                <c:pt idx="473">
                  <c:v>0days 00:07:53.000000</c:v>
                </c:pt>
                <c:pt idx="474">
                  <c:v>0days 00:07:54.000000</c:v>
                </c:pt>
                <c:pt idx="475">
                  <c:v>0days 00:07:55.000000</c:v>
                </c:pt>
                <c:pt idx="476">
                  <c:v>0days 00:07:56.000000</c:v>
                </c:pt>
                <c:pt idx="477">
                  <c:v>0days 00:07:57.000000</c:v>
                </c:pt>
                <c:pt idx="478">
                  <c:v>0days 00:07:58.000000</c:v>
                </c:pt>
                <c:pt idx="479">
                  <c:v>0days 00:07:59.000000</c:v>
                </c:pt>
                <c:pt idx="480">
                  <c:v>0days 00:08:00.000000</c:v>
                </c:pt>
                <c:pt idx="481">
                  <c:v>0days 00:08:01.000000</c:v>
                </c:pt>
                <c:pt idx="482">
                  <c:v>0days 00:08:02.000000</c:v>
                </c:pt>
                <c:pt idx="483">
                  <c:v>0days 00:08:03.000000</c:v>
                </c:pt>
                <c:pt idx="484">
                  <c:v>0days 00:08:04.000000</c:v>
                </c:pt>
                <c:pt idx="485">
                  <c:v>0days 00:08:05.000000</c:v>
                </c:pt>
                <c:pt idx="486">
                  <c:v>0days 00:08:06.000000</c:v>
                </c:pt>
                <c:pt idx="487">
                  <c:v>0days 00:08:07.000000</c:v>
                </c:pt>
                <c:pt idx="488">
                  <c:v>0days 00:08:08.000000</c:v>
                </c:pt>
                <c:pt idx="489">
                  <c:v>0days 00:08:09.000000</c:v>
                </c:pt>
                <c:pt idx="490">
                  <c:v>0days 00:08:10.000000</c:v>
                </c:pt>
                <c:pt idx="491">
                  <c:v>0days 00:08:11.000000</c:v>
                </c:pt>
                <c:pt idx="492">
                  <c:v>0days 00:08:12.000000</c:v>
                </c:pt>
                <c:pt idx="493">
                  <c:v>0days 00:08:13.000000</c:v>
                </c:pt>
                <c:pt idx="494">
                  <c:v>0days 00:08:14.000000</c:v>
                </c:pt>
                <c:pt idx="495">
                  <c:v>0days 00:08:15.000000</c:v>
                </c:pt>
                <c:pt idx="496">
                  <c:v>0days 00:08:16.000000</c:v>
                </c:pt>
                <c:pt idx="497">
                  <c:v>0days 00:08:17.000000</c:v>
                </c:pt>
                <c:pt idx="498">
                  <c:v>0days 00:08:18.000000</c:v>
                </c:pt>
                <c:pt idx="499">
                  <c:v>0days 00:08:19.000000</c:v>
                </c:pt>
                <c:pt idx="500">
                  <c:v>0days 00:08:20.000000</c:v>
                </c:pt>
                <c:pt idx="501">
                  <c:v>0days 00:08:21.000000</c:v>
                </c:pt>
                <c:pt idx="502">
                  <c:v>0days 00:08:22.000000</c:v>
                </c:pt>
                <c:pt idx="503">
                  <c:v>0days 00:08:23.000000</c:v>
                </c:pt>
                <c:pt idx="504">
                  <c:v>0days 00:08:24.000000</c:v>
                </c:pt>
                <c:pt idx="505">
                  <c:v>0days 00:08:25.000000</c:v>
                </c:pt>
                <c:pt idx="506">
                  <c:v>0days 00:08:26.000000</c:v>
                </c:pt>
                <c:pt idx="507">
                  <c:v>0days 00:08:27.000000</c:v>
                </c:pt>
                <c:pt idx="508">
                  <c:v>0days 00:08:28.000000</c:v>
                </c:pt>
                <c:pt idx="509">
                  <c:v>0days 00:08:29.000000</c:v>
                </c:pt>
                <c:pt idx="510">
                  <c:v>0days 00:08:30.000000</c:v>
                </c:pt>
                <c:pt idx="511">
                  <c:v>0days 00:08:31.000000</c:v>
                </c:pt>
                <c:pt idx="512">
                  <c:v>0days 00:08:32.000000</c:v>
                </c:pt>
                <c:pt idx="513">
                  <c:v>0days 00:08:33.000000</c:v>
                </c:pt>
                <c:pt idx="514">
                  <c:v>0days 00:08:34.000000</c:v>
                </c:pt>
                <c:pt idx="515">
                  <c:v>0days 00:08:35.000000</c:v>
                </c:pt>
                <c:pt idx="516">
                  <c:v>0days 00:08:36.000000</c:v>
                </c:pt>
                <c:pt idx="517">
                  <c:v>0days 00:08:37.000000</c:v>
                </c:pt>
                <c:pt idx="518">
                  <c:v>0days 00:08:38.000000</c:v>
                </c:pt>
                <c:pt idx="519">
                  <c:v>0days 00:08:39.000000</c:v>
                </c:pt>
                <c:pt idx="520">
                  <c:v>0days 00:08:40.000000</c:v>
                </c:pt>
                <c:pt idx="521">
                  <c:v>0days 00:08:41.000000</c:v>
                </c:pt>
                <c:pt idx="522">
                  <c:v>0days 00:08:42.000000</c:v>
                </c:pt>
                <c:pt idx="523">
                  <c:v>0days 00:08:43.000000</c:v>
                </c:pt>
                <c:pt idx="524">
                  <c:v>0days 00:08:44.000000</c:v>
                </c:pt>
                <c:pt idx="525">
                  <c:v>0days 00:08:45.000000</c:v>
                </c:pt>
                <c:pt idx="526">
                  <c:v>0days 00:08:46.000000</c:v>
                </c:pt>
                <c:pt idx="527">
                  <c:v>0days 00:08:47.000000</c:v>
                </c:pt>
                <c:pt idx="528">
                  <c:v>0days 00:08:48.000000</c:v>
                </c:pt>
                <c:pt idx="529">
                  <c:v>0days 00:08:49.000000</c:v>
                </c:pt>
                <c:pt idx="530">
                  <c:v>0days 00:08:50.000000</c:v>
                </c:pt>
                <c:pt idx="531">
                  <c:v>0days 00:08:51.000000</c:v>
                </c:pt>
                <c:pt idx="532">
                  <c:v>0days 00:08:52.000000</c:v>
                </c:pt>
                <c:pt idx="533">
                  <c:v>0days 00:08:53.000000</c:v>
                </c:pt>
                <c:pt idx="534">
                  <c:v>0days 00:08:54.000000</c:v>
                </c:pt>
                <c:pt idx="535">
                  <c:v>0days 00:08:55.000000</c:v>
                </c:pt>
                <c:pt idx="536">
                  <c:v>0days 00:08:56.000000</c:v>
                </c:pt>
                <c:pt idx="537">
                  <c:v>0days 00:08:57.000000</c:v>
                </c:pt>
                <c:pt idx="538">
                  <c:v>0days 00:08:58.000000</c:v>
                </c:pt>
                <c:pt idx="539">
                  <c:v>0days 00:08:59.000000</c:v>
                </c:pt>
                <c:pt idx="540">
                  <c:v>0days 00:09:00.000000</c:v>
                </c:pt>
                <c:pt idx="541">
                  <c:v>0days 00:09:01.000000</c:v>
                </c:pt>
                <c:pt idx="542">
                  <c:v>0days 00:09:02.000000</c:v>
                </c:pt>
                <c:pt idx="543">
                  <c:v>0days 00:09:03.000000</c:v>
                </c:pt>
                <c:pt idx="544">
                  <c:v>0days 00:09:04.000000</c:v>
                </c:pt>
                <c:pt idx="545">
                  <c:v>0days 00:09:05.000000</c:v>
                </c:pt>
                <c:pt idx="546">
                  <c:v>0days 00:09:06.000000</c:v>
                </c:pt>
                <c:pt idx="547">
                  <c:v>0days 00:09:07.000000</c:v>
                </c:pt>
                <c:pt idx="548">
                  <c:v>0days 00:09:08.000000</c:v>
                </c:pt>
                <c:pt idx="549">
                  <c:v>0days 00:09:09.000000</c:v>
                </c:pt>
                <c:pt idx="550">
                  <c:v>0days 00:09:10.000000</c:v>
                </c:pt>
                <c:pt idx="551">
                  <c:v>0days 00:09:11.000000</c:v>
                </c:pt>
                <c:pt idx="552">
                  <c:v>0days 00:09:12.000000</c:v>
                </c:pt>
                <c:pt idx="553">
                  <c:v>0days 00:09:13.000000</c:v>
                </c:pt>
                <c:pt idx="554">
                  <c:v>0days 00:09:14.000000</c:v>
                </c:pt>
                <c:pt idx="555">
                  <c:v>0days 00:09:15.000000</c:v>
                </c:pt>
                <c:pt idx="556">
                  <c:v>0days 00:09:16.000000</c:v>
                </c:pt>
                <c:pt idx="557">
                  <c:v>0days 00:09:17.000000</c:v>
                </c:pt>
                <c:pt idx="558">
                  <c:v>0days 00:09:18.000000</c:v>
                </c:pt>
                <c:pt idx="559">
                  <c:v>0days 00:09:19.000000</c:v>
                </c:pt>
                <c:pt idx="560">
                  <c:v>0days 00:09:20.000000</c:v>
                </c:pt>
                <c:pt idx="561">
                  <c:v>0days 00:09:21.000000</c:v>
                </c:pt>
                <c:pt idx="562">
                  <c:v>0days 00:09:22.000000</c:v>
                </c:pt>
                <c:pt idx="563">
                  <c:v>0days 00:09:23.000000</c:v>
                </c:pt>
                <c:pt idx="564">
                  <c:v>0days 00:09:24.000000</c:v>
                </c:pt>
                <c:pt idx="565">
                  <c:v>0days 00:09:25.000000</c:v>
                </c:pt>
                <c:pt idx="566">
                  <c:v>0days 00:09:26.000000</c:v>
                </c:pt>
                <c:pt idx="567">
                  <c:v>0days 00:09:27.000000</c:v>
                </c:pt>
                <c:pt idx="568">
                  <c:v>0days 00:09:28.000000</c:v>
                </c:pt>
                <c:pt idx="569">
                  <c:v>0days 00:09:29.000000</c:v>
                </c:pt>
                <c:pt idx="570">
                  <c:v>0days 00:09:30.000000</c:v>
                </c:pt>
                <c:pt idx="571">
                  <c:v>0days 00:09:31.000000</c:v>
                </c:pt>
                <c:pt idx="572">
                  <c:v>0days 00:09:32.000000</c:v>
                </c:pt>
                <c:pt idx="573">
                  <c:v>0days 00:09:33.000000</c:v>
                </c:pt>
                <c:pt idx="574">
                  <c:v>0days 00:09:34.000000</c:v>
                </c:pt>
                <c:pt idx="575">
                  <c:v>0days 00:09:35.000000</c:v>
                </c:pt>
                <c:pt idx="576">
                  <c:v>0days 00:09:36.000000</c:v>
                </c:pt>
                <c:pt idx="577">
                  <c:v>0days 00:09:37.000000</c:v>
                </c:pt>
                <c:pt idx="578">
                  <c:v>0days 00:09:38.000000</c:v>
                </c:pt>
                <c:pt idx="579">
                  <c:v>0days 00:09:39.000000</c:v>
                </c:pt>
                <c:pt idx="580">
                  <c:v>0days 00:09:40.000000</c:v>
                </c:pt>
                <c:pt idx="581">
                  <c:v>0days 00:09:41.000000</c:v>
                </c:pt>
                <c:pt idx="582">
                  <c:v>0days 00:09:42.000000</c:v>
                </c:pt>
                <c:pt idx="583">
                  <c:v>0days 00:09:43.000000</c:v>
                </c:pt>
                <c:pt idx="584">
                  <c:v>0days 00:09:44.000000</c:v>
                </c:pt>
                <c:pt idx="585">
                  <c:v>0days 00:09:45.000000</c:v>
                </c:pt>
                <c:pt idx="586">
                  <c:v>0days 00:09:46.000000</c:v>
                </c:pt>
                <c:pt idx="587">
                  <c:v>0days 00:09:47.000000</c:v>
                </c:pt>
                <c:pt idx="588">
                  <c:v>0days 00:09:48.000000</c:v>
                </c:pt>
                <c:pt idx="589">
                  <c:v>0days 00:09:49.000000</c:v>
                </c:pt>
                <c:pt idx="590">
                  <c:v>0days 00:09:50.000000</c:v>
                </c:pt>
                <c:pt idx="591">
                  <c:v>0days 00:09:51.000000</c:v>
                </c:pt>
                <c:pt idx="592">
                  <c:v>0days 00:09:52.000000</c:v>
                </c:pt>
                <c:pt idx="593">
                  <c:v>0days 00:09:53.000000</c:v>
                </c:pt>
                <c:pt idx="594">
                  <c:v>0days 00:09:54.000000</c:v>
                </c:pt>
                <c:pt idx="595">
                  <c:v>0days 00:09:55.000000</c:v>
                </c:pt>
                <c:pt idx="596">
                  <c:v>0days 00:09:56.000000</c:v>
                </c:pt>
                <c:pt idx="597">
                  <c:v>0days 00:09:57.000000</c:v>
                </c:pt>
                <c:pt idx="598">
                  <c:v>0days 00:09:58.000000</c:v>
                </c:pt>
                <c:pt idx="599">
                  <c:v>0days 00:09:59.000000</c:v>
                </c:pt>
                <c:pt idx="600">
                  <c:v>0days 00:10:00.000000</c:v>
                </c:pt>
                <c:pt idx="601">
                  <c:v>0days 00:10:01.000000</c:v>
                </c:pt>
                <c:pt idx="602">
                  <c:v>0days 00:10:02.000000</c:v>
                </c:pt>
                <c:pt idx="603">
                  <c:v>0days 00:10:03.000000</c:v>
                </c:pt>
                <c:pt idx="604">
                  <c:v>0days 00:10:04.000000</c:v>
                </c:pt>
                <c:pt idx="605">
                  <c:v>0days 00:10:05.000000</c:v>
                </c:pt>
                <c:pt idx="606">
                  <c:v>0days 00:10:06.000000</c:v>
                </c:pt>
                <c:pt idx="607">
                  <c:v>0days 00:10:07.000000</c:v>
                </c:pt>
                <c:pt idx="608">
                  <c:v>0days 00:10:08.000000</c:v>
                </c:pt>
                <c:pt idx="609">
                  <c:v>0days 00:10:09.000000</c:v>
                </c:pt>
                <c:pt idx="610">
                  <c:v>0days 00:10:10.000000</c:v>
                </c:pt>
                <c:pt idx="611">
                  <c:v>0days 00:10:11.000000</c:v>
                </c:pt>
                <c:pt idx="612">
                  <c:v>0days 00:10:12.000000</c:v>
                </c:pt>
                <c:pt idx="613">
                  <c:v>0days 00:10:13.000000</c:v>
                </c:pt>
                <c:pt idx="614">
                  <c:v>0days 00:10:14.000000</c:v>
                </c:pt>
                <c:pt idx="615">
                  <c:v>0days 00:10:15.000000</c:v>
                </c:pt>
                <c:pt idx="616">
                  <c:v>0days 00:10:16.000000</c:v>
                </c:pt>
                <c:pt idx="617">
                  <c:v>0days 00:10:17.000000</c:v>
                </c:pt>
                <c:pt idx="618">
                  <c:v>0days 00:10:18.000000</c:v>
                </c:pt>
                <c:pt idx="619">
                  <c:v>0days 00:10:19.000000</c:v>
                </c:pt>
                <c:pt idx="620">
                  <c:v>0days 00:10:20.000000</c:v>
                </c:pt>
                <c:pt idx="621">
                  <c:v>0days 00:10:21.000000</c:v>
                </c:pt>
                <c:pt idx="622">
                  <c:v>0days 00:10:22.000000</c:v>
                </c:pt>
                <c:pt idx="623">
                  <c:v>0days 00:10:23.000000</c:v>
                </c:pt>
                <c:pt idx="624">
                  <c:v>0days 00:10:24.000000</c:v>
                </c:pt>
                <c:pt idx="625">
                  <c:v>0days 00:10:25.000000</c:v>
                </c:pt>
                <c:pt idx="626">
                  <c:v>0days 00:10:26.000000</c:v>
                </c:pt>
                <c:pt idx="627">
                  <c:v>0days 00:10:27.000000</c:v>
                </c:pt>
                <c:pt idx="628">
                  <c:v>0days 00:10:28.000000</c:v>
                </c:pt>
                <c:pt idx="629">
                  <c:v>0days 00:10:29.000000</c:v>
                </c:pt>
                <c:pt idx="630">
                  <c:v>0days 00:10:30.000000</c:v>
                </c:pt>
                <c:pt idx="631">
                  <c:v>0days 00:10:31.000000</c:v>
                </c:pt>
                <c:pt idx="632">
                  <c:v>0days 00:10:32.000000</c:v>
                </c:pt>
                <c:pt idx="633">
                  <c:v>0days 00:10:33.000000</c:v>
                </c:pt>
                <c:pt idx="634">
                  <c:v>0days 00:10:34.000000</c:v>
                </c:pt>
                <c:pt idx="635">
                  <c:v>0days 00:10:35.000000</c:v>
                </c:pt>
                <c:pt idx="636">
                  <c:v>0days 00:10:36.000000</c:v>
                </c:pt>
                <c:pt idx="637">
                  <c:v>0days 00:10:37.000000</c:v>
                </c:pt>
                <c:pt idx="638">
                  <c:v>0days 00:10:38.000000</c:v>
                </c:pt>
                <c:pt idx="639">
                  <c:v>0days 00:10:39.000000</c:v>
                </c:pt>
                <c:pt idx="640">
                  <c:v>0days 00:10:40.000000</c:v>
                </c:pt>
                <c:pt idx="641">
                  <c:v>0days 00:10:41.000000</c:v>
                </c:pt>
                <c:pt idx="642">
                  <c:v>0days 00:10:42.000000</c:v>
                </c:pt>
                <c:pt idx="643">
                  <c:v>0days 00:10:43.000000</c:v>
                </c:pt>
                <c:pt idx="644">
                  <c:v>0days 00:10:44.000000</c:v>
                </c:pt>
                <c:pt idx="645">
                  <c:v>0days 00:10:45.000000</c:v>
                </c:pt>
                <c:pt idx="646">
                  <c:v>0days 00:10:46.000000</c:v>
                </c:pt>
                <c:pt idx="647">
                  <c:v>0days 00:10:47.000000</c:v>
                </c:pt>
                <c:pt idx="648">
                  <c:v>0days 00:10:48.000000</c:v>
                </c:pt>
                <c:pt idx="649">
                  <c:v>0days 00:10:49.000000</c:v>
                </c:pt>
                <c:pt idx="650">
                  <c:v>0days 00:10:50.000000</c:v>
                </c:pt>
                <c:pt idx="651">
                  <c:v>0days 00:10:51.000000</c:v>
                </c:pt>
                <c:pt idx="652">
                  <c:v>0days 00:10:52.000000</c:v>
                </c:pt>
                <c:pt idx="653">
                  <c:v>0days 00:10:53.000000</c:v>
                </c:pt>
                <c:pt idx="654">
                  <c:v>0days 00:10:54.000000</c:v>
                </c:pt>
                <c:pt idx="655">
                  <c:v>0days 00:10:55.000000</c:v>
                </c:pt>
                <c:pt idx="656">
                  <c:v>0days 00:10:56.000000</c:v>
                </c:pt>
                <c:pt idx="657">
                  <c:v>0days 00:10:57.000000</c:v>
                </c:pt>
                <c:pt idx="658">
                  <c:v>0days 00:10:58.000000</c:v>
                </c:pt>
                <c:pt idx="659">
                  <c:v>0days 00:10:59.000000</c:v>
                </c:pt>
                <c:pt idx="660">
                  <c:v>0days 00:11:00.000000</c:v>
                </c:pt>
                <c:pt idx="661">
                  <c:v>0days 00:11:01.000000</c:v>
                </c:pt>
                <c:pt idx="662">
                  <c:v>0days 00:11:02.000000</c:v>
                </c:pt>
                <c:pt idx="663">
                  <c:v>0days 00:11:03.000000</c:v>
                </c:pt>
                <c:pt idx="664">
                  <c:v>0days 00:11:04.000000</c:v>
                </c:pt>
                <c:pt idx="665">
                  <c:v>0days 00:11:05.000000</c:v>
                </c:pt>
                <c:pt idx="666">
                  <c:v>0days 00:11:06.000000</c:v>
                </c:pt>
                <c:pt idx="667">
                  <c:v>0days 00:11:07.000000</c:v>
                </c:pt>
                <c:pt idx="668">
                  <c:v>0days 00:11:08.000000</c:v>
                </c:pt>
                <c:pt idx="669">
                  <c:v>0days 00:11:09.000000</c:v>
                </c:pt>
                <c:pt idx="670">
                  <c:v>0days 00:11:10.000000</c:v>
                </c:pt>
                <c:pt idx="671">
                  <c:v>0days 00:11:11.000000</c:v>
                </c:pt>
                <c:pt idx="672">
                  <c:v>0days 00:11:12.000000</c:v>
                </c:pt>
                <c:pt idx="673">
                  <c:v>0days 00:11:13.000000</c:v>
                </c:pt>
                <c:pt idx="674">
                  <c:v>0days 00:11:14.000000</c:v>
                </c:pt>
                <c:pt idx="675">
                  <c:v>0days 00:11:15.000000</c:v>
                </c:pt>
                <c:pt idx="676">
                  <c:v>0days 00:11:16.000000</c:v>
                </c:pt>
                <c:pt idx="677">
                  <c:v>0days 00:11:17.000000</c:v>
                </c:pt>
                <c:pt idx="678">
                  <c:v>0days 00:11:18.000000</c:v>
                </c:pt>
                <c:pt idx="679">
                  <c:v>0days 00:11:19.000000</c:v>
                </c:pt>
                <c:pt idx="680">
                  <c:v>0days 00:11:20.000000</c:v>
                </c:pt>
                <c:pt idx="681">
                  <c:v>0days 00:11:21.000000</c:v>
                </c:pt>
                <c:pt idx="682">
                  <c:v>0days 00:11:22.000000</c:v>
                </c:pt>
                <c:pt idx="683">
                  <c:v>0days 00:11:23.000000</c:v>
                </c:pt>
                <c:pt idx="684">
                  <c:v>0days 00:11:24.000000</c:v>
                </c:pt>
                <c:pt idx="685">
                  <c:v>0days 00:11:25.000000</c:v>
                </c:pt>
                <c:pt idx="686">
                  <c:v>0days 00:11:26.000000</c:v>
                </c:pt>
                <c:pt idx="687">
                  <c:v>0days 00:11:27.000000</c:v>
                </c:pt>
                <c:pt idx="688">
                  <c:v>0days 00:11:28.000000</c:v>
                </c:pt>
                <c:pt idx="689">
                  <c:v>0days 00:11:29.000000</c:v>
                </c:pt>
                <c:pt idx="690">
                  <c:v>0days 00:11:30.000000</c:v>
                </c:pt>
                <c:pt idx="691">
                  <c:v>0days 00:11:31.000000</c:v>
                </c:pt>
                <c:pt idx="692">
                  <c:v>0days 00:11:32.000000</c:v>
                </c:pt>
                <c:pt idx="693">
                  <c:v>0days 00:11:33.000000</c:v>
                </c:pt>
                <c:pt idx="694">
                  <c:v>0days 00:11:34.000000</c:v>
                </c:pt>
                <c:pt idx="695">
                  <c:v>0days 00:11:35.000000</c:v>
                </c:pt>
                <c:pt idx="696">
                  <c:v>0days 00:11:36.000000</c:v>
                </c:pt>
                <c:pt idx="697">
                  <c:v>0days 00:11:37.000000</c:v>
                </c:pt>
                <c:pt idx="698">
                  <c:v>0days 00:11:38.000000</c:v>
                </c:pt>
                <c:pt idx="699">
                  <c:v>0days 00:11:39.000000</c:v>
                </c:pt>
                <c:pt idx="700">
                  <c:v>0days 00:11:40.000000</c:v>
                </c:pt>
                <c:pt idx="701">
                  <c:v>0days 00:11:41.000000</c:v>
                </c:pt>
                <c:pt idx="702">
                  <c:v>0days 00:11:42.000000</c:v>
                </c:pt>
                <c:pt idx="703">
                  <c:v>0days 00:11:43.000000</c:v>
                </c:pt>
                <c:pt idx="704">
                  <c:v>0days 00:11:44.000000</c:v>
                </c:pt>
                <c:pt idx="705">
                  <c:v>0days 00:11:45.000000</c:v>
                </c:pt>
                <c:pt idx="706">
                  <c:v>0days 00:11:46.000000</c:v>
                </c:pt>
                <c:pt idx="707">
                  <c:v>0days 00:11:47.000000</c:v>
                </c:pt>
                <c:pt idx="708">
                  <c:v>0days 00:11:48.000000</c:v>
                </c:pt>
                <c:pt idx="709">
                  <c:v>0days 00:11:49.000000</c:v>
                </c:pt>
                <c:pt idx="710">
                  <c:v>0days 00:11:50.000000</c:v>
                </c:pt>
                <c:pt idx="711">
                  <c:v>0days 00:11:51.000000</c:v>
                </c:pt>
                <c:pt idx="712">
                  <c:v>0days 00:11:52.000000</c:v>
                </c:pt>
                <c:pt idx="713">
                  <c:v>0days 00:11:53.000000</c:v>
                </c:pt>
                <c:pt idx="714">
                  <c:v>0days 00:11:54.000000</c:v>
                </c:pt>
                <c:pt idx="715">
                  <c:v>0days 00:11:55.000000</c:v>
                </c:pt>
                <c:pt idx="716">
                  <c:v>0days 00:11:56.000000</c:v>
                </c:pt>
                <c:pt idx="717">
                  <c:v>0days 00:11:57.000000</c:v>
                </c:pt>
                <c:pt idx="718">
                  <c:v>0days 00:11:58.000000</c:v>
                </c:pt>
                <c:pt idx="719">
                  <c:v>0days 00:11:59.000000</c:v>
                </c:pt>
                <c:pt idx="720">
                  <c:v>0days 00:12:00.000000</c:v>
                </c:pt>
                <c:pt idx="721">
                  <c:v>0days 00:12:01.000000</c:v>
                </c:pt>
                <c:pt idx="722">
                  <c:v>0days 00:12:02.000000</c:v>
                </c:pt>
                <c:pt idx="723">
                  <c:v>0days 00:12:03.000000</c:v>
                </c:pt>
                <c:pt idx="724">
                  <c:v>0days 00:12:04.000000</c:v>
                </c:pt>
                <c:pt idx="725">
                  <c:v>0days 00:12:05.000000</c:v>
                </c:pt>
                <c:pt idx="726">
                  <c:v>0days 00:12:06.000000</c:v>
                </c:pt>
                <c:pt idx="727">
                  <c:v>0days 00:12:07.000000</c:v>
                </c:pt>
                <c:pt idx="728">
                  <c:v>0days 00:12:08.000000</c:v>
                </c:pt>
                <c:pt idx="729">
                  <c:v>0days 00:12:09.000000</c:v>
                </c:pt>
                <c:pt idx="730">
                  <c:v>0days 00:12:10.000000</c:v>
                </c:pt>
                <c:pt idx="731">
                  <c:v>0days 00:12:11.000000</c:v>
                </c:pt>
                <c:pt idx="732">
                  <c:v>0days 00:12:12.000000</c:v>
                </c:pt>
                <c:pt idx="733">
                  <c:v>0days 00:12:13.000000</c:v>
                </c:pt>
                <c:pt idx="734">
                  <c:v>0days 00:12:14.000000</c:v>
                </c:pt>
                <c:pt idx="735">
                  <c:v>0days 00:12:15.000000</c:v>
                </c:pt>
                <c:pt idx="736">
                  <c:v>0days 00:12:16.000000</c:v>
                </c:pt>
                <c:pt idx="737">
                  <c:v>0days 00:12:17.000000</c:v>
                </c:pt>
                <c:pt idx="738">
                  <c:v>0days 00:12:18.000000</c:v>
                </c:pt>
                <c:pt idx="739">
                  <c:v>0days 00:12:19.000000</c:v>
                </c:pt>
                <c:pt idx="740">
                  <c:v>0days 00:12:20.000000</c:v>
                </c:pt>
                <c:pt idx="741">
                  <c:v>0days 00:12:21.000000</c:v>
                </c:pt>
                <c:pt idx="742">
                  <c:v>0days 00:12:22.000000</c:v>
                </c:pt>
                <c:pt idx="743">
                  <c:v>0days 00:12:23.000000</c:v>
                </c:pt>
                <c:pt idx="744">
                  <c:v>0days 00:12:24.000000</c:v>
                </c:pt>
                <c:pt idx="745">
                  <c:v>0days 00:12:25.000000</c:v>
                </c:pt>
                <c:pt idx="746">
                  <c:v>0days 00:12:26.000000</c:v>
                </c:pt>
                <c:pt idx="747">
                  <c:v>0days 00:12:27.000000</c:v>
                </c:pt>
                <c:pt idx="748">
                  <c:v>0days 00:12:28.000000</c:v>
                </c:pt>
                <c:pt idx="749">
                  <c:v>0days 00:12:29.000000</c:v>
                </c:pt>
                <c:pt idx="750">
                  <c:v>0days 00:12:30.000000</c:v>
                </c:pt>
                <c:pt idx="751">
                  <c:v>0days 00:12:31.000000</c:v>
                </c:pt>
                <c:pt idx="752">
                  <c:v>0days 00:12:32.000000</c:v>
                </c:pt>
                <c:pt idx="753">
                  <c:v>0days 00:12:33.000000</c:v>
                </c:pt>
                <c:pt idx="754">
                  <c:v>0days 00:12:34.000000</c:v>
                </c:pt>
                <c:pt idx="755">
                  <c:v>0days 00:12:35.000000</c:v>
                </c:pt>
                <c:pt idx="756">
                  <c:v>0days 00:12:36.000000</c:v>
                </c:pt>
                <c:pt idx="757">
                  <c:v>0days 00:12:37.000000</c:v>
                </c:pt>
                <c:pt idx="758">
                  <c:v>0days 00:12:38.000000</c:v>
                </c:pt>
                <c:pt idx="759">
                  <c:v>0days 00:12:39.000000</c:v>
                </c:pt>
                <c:pt idx="760">
                  <c:v>0days 00:12:40.000000</c:v>
                </c:pt>
                <c:pt idx="761">
                  <c:v>0days 00:12:41.000000</c:v>
                </c:pt>
                <c:pt idx="762">
                  <c:v>0days 00:12:42.000000</c:v>
                </c:pt>
                <c:pt idx="763">
                  <c:v>0days 00:12:43.000000</c:v>
                </c:pt>
                <c:pt idx="764">
                  <c:v>0days 00:12:44.000000</c:v>
                </c:pt>
                <c:pt idx="765">
                  <c:v>0days 00:12:45.000000</c:v>
                </c:pt>
                <c:pt idx="766">
                  <c:v>0days 00:12:46.000000</c:v>
                </c:pt>
                <c:pt idx="767">
                  <c:v>0days 00:12:47.000000</c:v>
                </c:pt>
                <c:pt idx="768">
                  <c:v>0days 00:12:48.000000</c:v>
                </c:pt>
                <c:pt idx="769">
                  <c:v>0days 00:12:49.000000</c:v>
                </c:pt>
                <c:pt idx="770">
                  <c:v>0days 00:12:50.000000</c:v>
                </c:pt>
                <c:pt idx="771">
                  <c:v>0days 00:12:51.000000</c:v>
                </c:pt>
                <c:pt idx="772">
                  <c:v>0days 00:12:52.000000</c:v>
                </c:pt>
                <c:pt idx="773">
                  <c:v>0days 00:12:53.000000</c:v>
                </c:pt>
                <c:pt idx="774">
                  <c:v>0days 00:12:54.000000</c:v>
                </c:pt>
                <c:pt idx="775">
                  <c:v>0days 00:12:55.000000</c:v>
                </c:pt>
                <c:pt idx="776">
                  <c:v>0days 00:12:56.000000</c:v>
                </c:pt>
                <c:pt idx="777">
                  <c:v>0days 00:12:57.000000</c:v>
                </c:pt>
                <c:pt idx="778">
                  <c:v>0days 00:12:58.000000</c:v>
                </c:pt>
                <c:pt idx="779">
                  <c:v>0days 00:12:59.000000</c:v>
                </c:pt>
                <c:pt idx="780">
                  <c:v>0days 00:13:00.000000</c:v>
                </c:pt>
                <c:pt idx="781">
                  <c:v>0days 00:13:01.000000</c:v>
                </c:pt>
                <c:pt idx="782">
                  <c:v>0days 00:13:02.000000</c:v>
                </c:pt>
                <c:pt idx="783">
                  <c:v>0days 00:13:03.000000</c:v>
                </c:pt>
                <c:pt idx="784">
                  <c:v>0days 00:13:04.000000</c:v>
                </c:pt>
                <c:pt idx="785">
                  <c:v>0days 00:13:05.000000</c:v>
                </c:pt>
                <c:pt idx="786">
                  <c:v>0days 00:13:06.000000</c:v>
                </c:pt>
                <c:pt idx="787">
                  <c:v>0days 00:13:07.000000</c:v>
                </c:pt>
                <c:pt idx="788">
                  <c:v>0days 00:13:08.000000</c:v>
                </c:pt>
                <c:pt idx="789">
                  <c:v>0days 00:13:09.000000</c:v>
                </c:pt>
                <c:pt idx="790">
                  <c:v>0days 00:13:10.000000</c:v>
                </c:pt>
                <c:pt idx="791">
                  <c:v>0days 00:13:11.000000</c:v>
                </c:pt>
                <c:pt idx="792">
                  <c:v>0days 00:13:12.000000</c:v>
                </c:pt>
                <c:pt idx="793">
                  <c:v>0days 00:13:13.000000</c:v>
                </c:pt>
                <c:pt idx="794">
                  <c:v>0days 00:13:14.000000</c:v>
                </c:pt>
                <c:pt idx="795">
                  <c:v>0days 00:13:15.000000</c:v>
                </c:pt>
                <c:pt idx="796">
                  <c:v>0days 00:13:16.000000</c:v>
                </c:pt>
                <c:pt idx="797">
                  <c:v>0days 00:13:17.000000</c:v>
                </c:pt>
                <c:pt idx="798">
                  <c:v>0days 00:13:18.000000</c:v>
                </c:pt>
                <c:pt idx="799">
                  <c:v>0days 00:13:19.000000</c:v>
                </c:pt>
                <c:pt idx="800">
                  <c:v>0days 00:13:20.000000</c:v>
                </c:pt>
                <c:pt idx="801">
                  <c:v>0days 00:13:21.000000</c:v>
                </c:pt>
                <c:pt idx="802">
                  <c:v>0days 00:13:22.000000</c:v>
                </c:pt>
                <c:pt idx="803">
                  <c:v>0days 00:13:23.000000</c:v>
                </c:pt>
                <c:pt idx="804">
                  <c:v>0days 00:13:24.000000</c:v>
                </c:pt>
                <c:pt idx="805">
                  <c:v>0days 00:13:25.000000</c:v>
                </c:pt>
                <c:pt idx="806">
                  <c:v>0days 00:13:26.000000</c:v>
                </c:pt>
                <c:pt idx="807">
                  <c:v>0days 00:13:27.000000</c:v>
                </c:pt>
                <c:pt idx="808">
                  <c:v>0days 00:13:28.000000</c:v>
                </c:pt>
                <c:pt idx="809">
                  <c:v>0days 00:13:29.000000</c:v>
                </c:pt>
                <c:pt idx="810">
                  <c:v>0days 00:13:30.000000</c:v>
                </c:pt>
                <c:pt idx="811">
                  <c:v>0days 00:13:31.000000</c:v>
                </c:pt>
                <c:pt idx="812">
                  <c:v>0days 00:13:32.000000</c:v>
                </c:pt>
                <c:pt idx="813">
                  <c:v>0days 00:13:33.000000</c:v>
                </c:pt>
                <c:pt idx="814">
                  <c:v>0days 00:13:34.000000</c:v>
                </c:pt>
                <c:pt idx="815">
                  <c:v>0days 00:13:35.000000</c:v>
                </c:pt>
                <c:pt idx="816">
                  <c:v>0days 00:13:36.000000</c:v>
                </c:pt>
                <c:pt idx="817">
                  <c:v>0days 00:13:37.000000</c:v>
                </c:pt>
                <c:pt idx="818">
                  <c:v>0days 00:13:38.000000</c:v>
                </c:pt>
                <c:pt idx="819">
                  <c:v>0days 00:13:39.000000</c:v>
                </c:pt>
                <c:pt idx="820">
                  <c:v>0days 00:13:40.000000</c:v>
                </c:pt>
                <c:pt idx="821">
                  <c:v>0days 00:13:41.000000</c:v>
                </c:pt>
                <c:pt idx="822">
                  <c:v>0days 00:13:42.000000</c:v>
                </c:pt>
                <c:pt idx="823">
                  <c:v>0days 00:13:43.000000</c:v>
                </c:pt>
                <c:pt idx="824">
                  <c:v>0days 00:13:44.000000</c:v>
                </c:pt>
                <c:pt idx="825">
                  <c:v>0days 00:13:45.000000</c:v>
                </c:pt>
                <c:pt idx="826">
                  <c:v>0days 00:13:46.000000</c:v>
                </c:pt>
                <c:pt idx="827">
                  <c:v>0days 00:13:47.000000</c:v>
                </c:pt>
                <c:pt idx="828">
                  <c:v>0days 00:13:48.000000</c:v>
                </c:pt>
                <c:pt idx="829">
                  <c:v>0days 00:13:49.000000</c:v>
                </c:pt>
                <c:pt idx="830">
                  <c:v>0days 00:13:50.000000</c:v>
                </c:pt>
                <c:pt idx="831">
                  <c:v>0days 00:13:51.000000</c:v>
                </c:pt>
                <c:pt idx="832">
                  <c:v>0days 00:13:52.000000</c:v>
                </c:pt>
                <c:pt idx="833">
                  <c:v>0days 00:13:53.000000</c:v>
                </c:pt>
                <c:pt idx="834">
                  <c:v>0days 00:13:54.000000</c:v>
                </c:pt>
                <c:pt idx="835">
                  <c:v>0days 00:13:55.000000</c:v>
                </c:pt>
                <c:pt idx="836">
                  <c:v>0days 00:13:56.000000</c:v>
                </c:pt>
                <c:pt idx="837">
                  <c:v>0days 00:13:57.000000</c:v>
                </c:pt>
                <c:pt idx="838">
                  <c:v>0days 00:13:58.000000</c:v>
                </c:pt>
                <c:pt idx="839">
                  <c:v>0days 00:13:59.000000</c:v>
                </c:pt>
                <c:pt idx="840">
                  <c:v>0days 00:14:00.000000</c:v>
                </c:pt>
                <c:pt idx="841">
                  <c:v>0days 00:14:01.000000</c:v>
                </c:pt>
                <c:pt idx="842">
                  <c:v>0days 00:14:02.000000</c:v>
                </c:pt>
                <c:pt idx="843">
                  <c:v>0days 00:14:03.000000</c:v>
                </c:pt>
                <c:pt idx="844">
                  <c:v>0days 00:14:04.000000</c:v>
                </c:pt>
                <c:pt idx="845">
                  <c:v>0days 00:14:05.000000</c:v>
                </c:pt>
                <c:pt idx="846">
                  <c:v>0days 00:14:06.000000</c:v>
                </c:pt>
                <c:pt idx="847">
                  <c:v>0days 00:14:07.000000</c:v>
                </c:pt>
                <c:pt idx="848">
                  <c:v>0days 00:14:08.000000</c:v>
                </c:pt>
                <c:pt idx="849">
                  <c:v>0days 00:14:09.000000</c:v>
                </c:pt>
                <c:pt idx="850">
                  <c:v>0days 00:14:10.000000</c:v>
                </c:pt>
                <c:pt idx="851">
                  <c:v>0days 00:14:11.000000</c:v>
                </c:pt>
                <c:pt idx="852">
                  <c:v>0days 00:14:12.000000</c:v>
                </c:pt>
                <c:pt idx="853">
                  <c:v>0days 00:14:13.000000</c:v>
                </c:pt>
                <c:pt idx="854">
                  <c:v>0days 00:14:14.000000</c:v>
                </c:pt>
                <c:pt idx="855">
                  <c:v>0days 00:14:15.000000</c:v>
                </c:pt>
                <c:pt idx="856">
                  <c:v>0days 00:14:16.000000</c:v>
                </c:pt>
                <c:pt idx="857">
                  <c:v>0days 00:14:17.000000</c:v>
                </c:pt>
                <c:pt idx="858">
                  <c:v>0days 00:14:18.000000</c:v>
                </c:pt>
                <c:pt idx="859">
                  <c:v>0days 00:14:19.000000</c:v>
                </c:pt>
                <c:pt idx="860">
                  <c:v>0days 00:14:20.000000</c:v>
                </c:pt>
                <c:pt idx="861">
                  <c:v>0days 00:14:21.000000</c:v>
                </c:pt>
                <c:pt idx="862">
                  <c:v>0days 00:14:22.000000</c:v>
                </c:pt>
                <c:pt idx="863">
                  <c:v>0days 00:14:23.000000</c:v>
                </c:pt>
                <c:pt idx="864">
                  <c:v>0days 00:14:24.000000</c:v>
                </c:pt>
                <c:pt idx="865">
                  <c:v>0days 00:14:25.000000</c:v>
                </c:pt>
                <c:pt idx="866">
                  <c:v>0days 00:14:26.000000</c:v>
                </c:pt>
                <c:pt idx="867">
                  <c:v>0days 00:14:27.000000</c:v>
                </c:pt>
                <c:pt idx="868">
                  <c:v>0days 00:14:28.000000</c:v>
                </c:pt>
                <c:pt idx="869">
                  <c:v>0days 00:14:29.000000</c:v>
                </c:pt>
                <c:pt idx="870">
                  <c:v>0days 00:14:30.000000</c:v>
                </c:pt>
                <c:pt idx="871">
                  <c:v>0days 00:14:31.000000</c:v>
                </c:pt>
                <c:pt idx="872">
                  <c:v>0days 00:14:32.000000</c:v>
                </c:pt>
                <c:pt idx="873">
                  <c:v>0days 00:14:33.000000</c:v>
                </c:pt>
                <c:pt idx="874">
                  <c:v>0days 00:14:34.000000</c:v>
                </c:pt>
                <c:pt idx="875">
                  <c:v>0days 00:14:35.000000</c:v>
                </c:pt>
                <c:pt idx="876">
                  <c:v>0days 00:14:36.000000</c:v>
                </c:pt>
                <c:pt idx="877">
                  <c:v>0days 00:14:37.000000</c:v>
                </c:pt>
                <c:pt idx="878">
                  <c:v>0days 00:14:38.000000</c:v>
                </c:pt>
                <c:pt idx="879">
                  <c:v>0days 00:14:39.000000</c:v>
                </c:pt>
                <c:pt idx="880">
                  <c:v>0days 00:14:40.000000</c:v>
                </c:pt>
                <c:pt idx="881">
                  <c:v>0days 00:14:41.000000</c:v>
                </c:pt>
                <c:pt idx="882">
                  <c:v>0days 00:14:42.000000</c:v>
                </c:pt>
                <c:pt idx="883">
                  <c:v>0days 00:14:43.000000</c:v>
                </c:pt>
                <c:pt idx="884">
                  <c:v>0days 00:14:44.000000</c:v>
                </c:pt>
                <c:pt idx="885">
                  <c:v>0days 00:14:45.000000</c:v>
                </c:pt>
                <c:pt idx="886">
                  <c:v>0days 00:14:46.000000</c:v>
                </c:pt>
                <c:pt idx="887">
                  <c:v>0days 00:14:47.000000</c:v>
                </c:pt>
                <c:pt idx="888">
                  <c:v>0days 00:14:48.000000</c:v>
                </c:pt>
                <c:pt idx="889">
                  <c:v>0days 00:14:49.000000</c:v>
                </c:pt>
                <c:pt idx="890">
                  <c:v>0days 00:14:50.000000</c:v>
                </c:pt>
                <c:pt idx="891">
                  <c:v>0days 00:14:51.000000</c:v>
                </c:pt>
                <c:pt idx="892">
                  <c:v>0days 00:14:52.000000</c:v>
                </c:pt>
                <c:pt idx="893">
                  <c:v>0days 00:14:53.000000</c:v>
                </c:pt>
                <c:pt idx="894">
                  <c:v>0days 00:14:54.000000</c:v>
                </c:pt>
                <c:pt idx="895">
                  <c:v>0days 00:14:55.000000</c:v>
                </c:pt>
                <c:pt idx="896">
                  <c:v>0days 00:14:56.000000</c:v>
                </c:pt>
                <c:pt idx="897">
                  <c:v>0days 00:14:57.000000</c:v>
                </c:pt>
                <c:pt idx="898">
                  <c:v>0days 00:14:58.000000</c:v>
                </c:pt>
                <c:pt idx="899">
                  <c:v>0days 00:14:59.000000</c:v>
                </c:pt>
                <c:pt idx="900">
                  <c:v>0days 00:15:00.000000</c:v>
                </c:pt>
                <c:pt idx="901">
                  <c:v>0days 00:15:01.000000</c:v>
                </c:pt>
                <c:pt idx="902">
                  <c:v>0days 00:15:02.000000</c:v>
                </c:pt>
                <c:pt idx="903">
                  <c:v>0days 00:15:03.000000</c:v>
                </c:pt>
                <c:pt idx="904">
                  <c:v>0days 00:15:04.000000</c:v>
                </c:pt>
                <c:pt idx="905">
                  <c:v>0days 00:15:05.000000</c:v>
                </c:pt>
                <c:pt idx="906">
                  <c:v>0days 00:15:06.000000</c:v>
                </c:pt>
                <c:pt idx="907">
                  <c:v>0days 00:15:07.000000</c:v>
                </c:pt>
                <c:pt idx="908">
                  <c:v>0days 00:15:08.000000</c:v>
                </c:pt>
                <c:pt idx="909">
                  <c:v>0days 00:15:09.000000</c:v>
                </c:pt>
                <c:pt idx="910">
                  <c:v>0days 00:15:10.000000</c:v>
                </c:pt>
                <c:pt idx="911">
                  <c:v>0days 00:15:11.000000</c:v>
                </c:pt>
                <c:pt idx="912">
                  <c:v>0days 00:15:12.000000</c:v>
                </c:pt>
                <c:pt idx="913">
                  <c:v>0days 00:15:13.000000</c:v>
                </c:pt>
                <c:pt idx="914">
                  <c:v>0days 00:15:14.000000</c:v>
                </c:pt>
                <c:pt idx="915">
                  <c:v>0days 00:15:15.000000</c:v>
                </c:pt>
                <c:pt idx="916">
                  <c:v>0days 00:15:16.000000</c:v>
                </c:pt>
                <c:pt idx="917">
                  <c:v>0days 00:15:17.000000</c:v>
                </c:pt>
                <c:pt idx="918">
                  <c:v>0days 00:15:18.000000</c:v>
                </c:pt>
                <c:pt idx="919">
                  <c:v>0days 00:15:19.000000</c:v>
                </c:pt>
                <c:pt idx="920">
                  <c:v>0days 00:15:20.000000</c:v>
                </c:pt>
                <c:pt idx="921">
                  <c:v>0days 00:15:21.000000</c:v>
                </c:pt>
                <c:pt idx="922">
                  <c:v>0days 00:15:22.000000</c:v>
                </c:pt>
                <c:pt idx="923">
                  <c:v>0days 00:15:23.000000</c:v>
                </c:pt>
                <c:pt idx="924">
                  <c:v>0days 00:15:24.000000</c:v>
                </c:pt>
                <c:pt idx="925">
                  <c:v>0days 00:15:25.000000</c:v>
                </c:pt>
                <c:pt idx="926">
                  <c:v>0days 00:15:26.000000</c:v>
                </c:pt>
                <c:pt idx="927">
                  <c:v>0days 00:15:27.000000</c:v>
                </c:pt>
                <c:pt idx="928">
                  <c:v>0days 00:15:28.000000</c:v>
                </c:pt>
                <c:pt idx="929">
                  <c:v>0days 00:15:29.000000</c:v>
                </c:pt>
                <c:pt idx="930">
                  <c:v>0days 00:15:30.000000</c:v>
                </c:pt>
                <c:pt idx="931">
                  <c:v>0days 00:15:31.000000</c:v>
                </c:pt>
                <c:pt idx="932">
                  <c:v>0days 00:15:32.000000</c:v>
                </c:pt>
                <c:pt idx="933">
                  <c:v>0days 00:15:33.000000</c:v>
                </c:pt>
                <c:pt idx="934">
                  <c:v>0days 00:15:34.000000</c:v>
                </c:pt>
                <c:pt idx="935">
                  <c:v>0days 00:15:35.000000</c:v>
                </c:pt>
                <c:pt idx="936">
                  <c:v>0days 00:15:36.000000</c:v>
                </c:pt>
                <c:pt idx="937">
                  <c:v>0days 00:15:37.000000</c:v>
                </c:pt>
                <c:pt idx="938">
                  <c:v>0days 00:15:38.000000</c:v>
                </c:pt>
                <c:pt idx="939">
                  <c:v>0days 00:15:39.000000</c:v>
                </c:pt>
                <c:pt idx="940">
                  <c:v>0days 00:15:40.000000</c:v>
                </c:pt>
                <c:pt idx="941">
                  <c:v>0days 00:15:41.000000</c:v>
                </c:pt>
                <c:pt idx="942">
                  <c:v>0days 00:15:42.000000</c:v>
                </c:pt>
                <c:pt idx="943">
                  <c:v>0days 00:15:43.000000</c:v>
                </c:pt>
                <c:pt idx="944">
                  <c:v>0days 00:15:44.000000</c:v>
                </c:pt>
                <c:pt idx="945">
                  <c:v>0days 00:15:45.000000</c:v>
                </c:pt>
                <c:pt idx="946">
                  <c:v>0days 00:15:46.000000</c:v>
                </c:pt>
                <c:pt idx="947">
                  <c:v>0days 00:15:47.000000</c:v>
                </c:pt>
                <c:pt idx="948">
                  <c:v>0days 00:15:48.000000</c:v>
                </c:pt>
                <c:pt idx="949">
                  <c:v>0days 00:15:49.000000</c:v>
                </c:pt>
                <c:pt idx="950">
                  <c:v>0days 00:15:50.000000</c:v>
                </c:pt>
                <c:pt idx="951">
                  <c:v>0days 00:15:51.000000</c:v>
                </c:pt>
                <c:pt idx="952">
                  <c:v>0days 00:15:52.000000</c:v>
                </c:pt>
                <c:pt idx="953">
                  <c:v>0days 00:15:53.000000</c:v>
                </c:pt>
                <c:pt idx="954">
                  <c:v>0days 00:15:54.000000</c:v>
                </c:pt>
                <c:pt idx="955">
                  <c:v>0days 00:15:55.000000</c:v>
                </c:pt>
                <c:pt idx="956">
                  <c:v>0days 00:15:56.000000</c:v>
                </c:pt>
                <c:pt idx="957">
                  <c:v>0days 00:15:57.000000</c:v>
                </c:pt>
                <c:pt idx="958">
                  <c:v>0days 00:15:58.000000</c:v>
                </c:pt>
                <c:pt idx="959">
                  <c:v>0days 00:15:59.000000</c:v>
                </c:pt>
                <c:pt idx="960">
                  <c:v>0days 00:16:00.000000</c:v>
                </c:pt>
                <c:pt idx="961">
                  <c:v>0days 00:16:01.000000</c:v>
                </c:pt>
                <c:pt idx="962">
                  <c:v>0days 00:16:02.000000</c:v>
                </c:pt>
                <c:pt idx="963">
                  <c:v>0days 00:16:03.000000</c:v>
                </c:pt>
                <c:pt idx="964">
                  <c:v>0days 00:16:04.000000</c:v>
                </c:pt>
                <c:pt idx="965">
                  <c:v>0days 00:16:05.000000</c:v>
                </c:pt>
                <c:pt idx="966">
                  <c:v>0days 00:16:06.000000</c:v>
                </c:pt>
                <c:pt idx="967">
                  <c:v>0days 00:16:07.000000</c:v>
                </c:pt>
                <c:pt idx="968">
                  <c:v>0days 00:16:08.000000</c:v>
                </c:pt>
                <c:pt idx="969">
                  <c:v>0days 00:16:09.000000</c:v>
                </c:pt>
                <c:pt idx="970">
                  <c:v>0days 00:16:10.000000</c:v>
                </c:pt>
                <c:pt idx="971">
                  <c:v>0days 00:16:11.000000</c:v>
                </c:pt>
                <c:pt idx="972">
                  <c:v>0days 00:16:12.000000</c:v>
                </c:pt>
                <c:pt idx="973">
                  <c:v>0days 00:16:13.000000</c:v>
                </c:pt>
                <c:pt idx="974">
                  <c:v>0days 00:16:14.000000</c:v>
                </c:pt>
                <c:pt idx="975">
                  <c:v>0days 00:16:15.000000</c:v>
                </c:pt>
                <c:pt idx="976">
                  <c:v>0days 00:16:16.000000</c:v>
                </c:pt>
                <c:pt idx="977">
                  <c:v>0days 00:16:17.000000</c:v>
                </c:pt>
                <c:pt idx="978">
                  <c:v>0days 00:16:18.000000</c:v>
                </c:pt>
                <c:pt idx="979">
                  <c:v>0days 00:16:19.000000</c:v>
                </c:pt>
                <c:pt idx="980">
                  <c:v>0days 00:16:20.000000</c:v>
                </c:pt>
                <c:pt idx="981">
                  <c:v>0days 00:16:21.000000</c:v>
                </c:pt>
                <c:pt idx="982">
                  <c:v>0days 00:16:22.000000</c:v>
                </c:pt>
                <c:pt idx="983">
                  <c:v>0days 00:16:23.000000</c:v>
                </c:pt>
                <c:pt idx="984">
                  <c:v>0days 00:16:24.000000</c:v>
                </c:pt>
                <c:pt idx="985">
                  <c:v>0days 00:16:25.000000</c:v>
                </c:pt>
                <c:pt idx="986">
                  <c:v>0days 00:16:26.000000</c:v>
                </c:pt>
                <c:pt idx="987">
                  <c:v>0days 00:16:27.000000</c:v>
                </c:pt>
                <c:pt idx="988">
                  <c:v>0days 00:16:28.000000</c:v>
                </c:pt>
                <c:pt idx="989">
                  <c:v>0days 00:16:29.000000</c:v>
                </c:pt>
                <c:pt idx="990">
                  <c:v>0days 00:16:30.000000</c:v>
                </c:pt>
                <c:pt idx="991">
                  <c:v>0days 00:16:31.000000</c:v>
                </c:pt>
                <c:pt idx="992">
                  <c:v>0days 00:16:32.000000</c:v>
                </c:pt>
                <c:pt idx="993">
                  <c:v>0days 00:16:33.000000</c:v>
                </c:pt>
                <c:pt idx="994">
                  <c:v>0days 00:16:34.000000</c:v>
                </c:pt>
                <c:pt idx="995">
                  <c:v>0days 00:16:35.000000</c:v>
                </c:pt>
                <c:pt idx="996">
                  <c:v>0days 00:16:36.000000</c:v>
                </c:pt>
                <c:pt idx="997">
                  <c:v>0days 00:16:37.000000</c:v>
                </c:pt>
                <c:pt idx="998">
                  <c:v>0days 00:16:38.000000</c:v>
                </c:pt>
                <c:pt idx="999">
                  <c:v>0days 00:16:39.000000</c:v>
                </c:pt>
                <c:pt idx="1000">
                  <c:v>0days 00:16:40.000000</c:v>
                </c:pt>
                <c:pt idx="1001">
                  <c:v>0days 00:16:41.000000</c:v>
                </c:pt>
                <c:pt idx="1002">
                  <c:v>0days 00:16:42.000000</c:v>
                </c:pt>
                <c:pt idx="1003">
                  <c:v>0days 00:16:43.000000</c:v>
                </c:pt>
                <c:pt idx="1004">
                  <c:v>0days 00:16:44.000000</c:v>
                </c:pt>
                <c:pt idx="1005">
                  <c:v>0days 00:16:45.000000</c:v>
                </c:pt>
                <c:pt idx="1006">
                  <c:v>0days 00:16:46.000000</c:v>
                </c:pt>
                <c:pt idx="1007">
                  <c:v>0days 00:16:47.000000</c:v>
                </c:pt>
                <c:pt idx="1008">
                  <c:v>0days 00:16:48.000000</c:v>
                </c:pt>
                <c:pt idx="1009">
                  <c:v>0days 00:16:49.000000</c:v>
                </c:pt>
                <c:pt idx="1010">
                  <c:v>0days 00:16:50.000000</c:v>
                </c:pt>
                <c:pt idx="1011">
                  <c:v>0days 00:16:51.000000</c:v>
                </c:pt>
                <c:pt idx="1012">
                  <c:v>0days 00:16:52.000000</c:v>
                </c:pt>
                <c:pt idx="1013">
                  <c:v>0days 00:16:53.000000</c:v>
                </c:pt>
                <c:pt idx="1014">
                  <c:v>0days 00:16:54.000000</c:v>
                </c:pt>
                <c:pt idx="1015">
                  <c:v>0days 00:16:55.000000</c:v>
                </c:pt>
                <c:pt idx="1016">
                  <c:v>0days 00:16:56.000000</c:v>
                </c:pt>
                <c:pt idx="1017">
                  <c:v>0days 00:16:57.000000</c:v>
                </c:pt>
                <c:pt idx="1018">
                  <c:v>0days 00:16:58.000000</c:v>
                </c:pt>
                <c:pt idx="1019">
                  <c:v>0days 00:16:59.000000</c:v>
                </c:pt>
                <c:pt idx="1020">
                  <c:v>0days 00:17:00.000000</c:v>
                </c:pt>
                <c:pt idx="1021">
                  <c:v>0days 00:17:01.000000</c:v>
                </c:pt>
                <c:pt idx="1022">
                  <c:v>0days 00:17:02.000000</c:v>
                </c:pt>
                <c:pt idx="1023">
                  <c:v>0days 00:17:03.000000</c:v>
                </c:pt>
                <c:pt idx="1024">
                  <c:v>0days 00:17:04.000000</c:v>
                </c:pt>
                <c:pt idx="1025">
                  <c:v>0days 00:17:05.000000</c:v>
                </c:pt>
                <c:pt idx="1026">
                  <c:v>0days 00:17:06.000000</c:v>
                </c:pt>
                <c:pt idx="1027">
                  <c:v>0days 00:17:07.000000</c:v>
                </c:pt>
                <c:pt idx="1028">
                  <c:v>0days 00:17:08.000000</c:v>
                </c:pt>
                <c:pt idx="1029">
                  <c:v>0days 00:17:09.000000</c:v>
                </c:pt>
                <c:pt idx="1030">
                  <c:v>0days 00:17:10.000000</c:v>
                </c:pt>
                <c:pt idx="1031">
                  <c:v>0days 00:17:11.000000</c:v>
                </c:pt>
                <c:pt idx="1032">
                  <c:v>0days 00:17:12.000000</c:v>
                </c:pt>
                <c:pt idx="1033">
                  <c:v>0days 00:17:13.000000</c:v>
                </c:pt>
                <c:pt idx="1034">
                  <c:v>0days 00:17:14.000000</c:v>
                </c:pt>
                <c:pt idx="1035">
                  <c:v>0days 00:17:15.000000</c:v>
                </c:pt>
                <c:pt idx="1036">
                  <c:v>0days 00:17:16.000000</c:v>
                </c:pt>
                <c:pt idx="1037">
                  <c:v>0days 00:17:17.000000</c:v>
                </c:pt>
                <c:pt idx="1038">
                  <c:v>0days 00:17:18.000000</c:v>
                </c:pt>
                <c:pt idx="1039">
                  <c:v>0days 00:17:19.000000</c:v>
                </c:pt>
                <c:pt idx="1040">
                  <c:v>0days 00:17:20.000000</c:v>
                </c:pt>
                <c:pt idx="1041">
                  <c:v>0days 00:17:21.000000</c:v>
                </c:pt>
                <c:pt idx="1042">
                  <c:v>0days 00:17:22.000000</c:v>
                </c:pt>
                <c:pt idx="1043">
                  <c:v>0days 00:17:23.000000</c:v>
                </c:pt>
                <c:pt idx="1044">
                  <c:v>0days 00:17:24.000000</c:v>
                </c:pt>
                <c:pt idx="1045">
                  <c:v>0days 00:17:25.000000</c:v>
                </c:pt>
                <c:pt idx="1046">
                  <c:v>0days 00:17:26.000000</c:v>
                </c:pt>
                <c:pt idx="1047">
                  <c:v>0days 00:17:27.000000</c:v>
                </c:pt>
                <c:pt idx="1048">
                  <c:v>0days 00:17:28.000000</c:v>
                </c:pt>
                <c:pt idx="1049">
                  <c:v>0days 00:17:29.000000</c:v>
                </c:pt>
                <c:pt idx="1050">
                  <c:v>0days 00:17:30.000000</c:v>
                </c:pt>
                <c:pt idx="1051">
                  <c:v>0days 00:17:31.000000</c:v>
                </c:pt>
                <c:pt idx="1052">
                  <c:v>0days 00:17:32.000000</c:v>
                </c:pt>
                <c:pt idx="1053">
                  <c:v>0days 00:17:33.000000</c:v>
                </c:pt>
                <c:pt idx="1054">
                  <c:v>0days 00:17:34.000000</c:v>
                </c:pt>
                <c:pt idx="1055">
                  <c:v>0days 00:17:35.000000</c:v>
                </c:pt>
                <c:pt idx="1056">
                  <c:v>0days 00:17:36.000000</c:v>
                </c:pt>
                <c:pt idx="1057">
                  <c:v>0days 00:17:37.000000</c:v>
                </c:pt>
                <c:pt idx="1058">
                  <c:v>0days 00:17:38.000000</c:v>
                </c:pt>
                <c:pt idx="1059">
                  <c:v>0days 00:17:39.000000</c:v>
                </c:pt>
                <c:pt idx="1060">
                  <c:v>0days 00:17:40.000000</c:v>
                </c:pt>
                <c:pt idx="1061">
                  <c:v>0days 00:17:41.000000</c:v>
                </c:pt>
                <c:pt idx="1062">
                  <c:v>0days 00:17:42.000000</c:v>
                </c:pt>
                <c:pt idx="1063">
                  <c:v>0days 00:17:43.000000</c:v>
                </c:pt>
                <c:pt idx="1064">
                  <c:v>0days 00:17:44.000000</c:v>
                </c:pt>
                <c:pt idx="1065">
                  <c:v>0days 00:17:45.000000</c:v>
                </c:pt>
                <c:pt idx="1066">
                  <c:v>0days 00:17:46.000000</c:v>
                </c:pt>
                <c:pt idx="1067">
                  <c:v>0days 00:17:47.000000</c:v>
                </c:pt>
                <c:pt idx="1068">
                  <c:v>0days 00:17:48.000000</c:v>
                </c:pt>
                <c:pt idx="1069">
                  <c:v>0days 00:17:49.000000</c:v>
                </c:pt>
                <c:pt idx="1070">
                  <c:v>0days 00:17:50.000000</c:v>
                </c:pt>
                <c:pt idx="1071">
                  <c:v>0days 00:17:51.000000</c:v>
                </c:pt>
                <c:pt idx="1072">
                  <c:v>0days 00:17:52.000000</c:v>
                </c:pt>
                <c:pt idx="1073">
                  <c:v>0days 00:17:53.000000</c:v>
                </c:pt>
                <c:pt idx="1074">
                  <c:v>0days 00:17:54.000000</c:v>
                </c:pt>
                <c:pt idx="1075">
                  <c:v>0days 00:17:55.000000</c:v>
                </c:pt>
                <c:pt idx="1076">
                  <c:v>0days 00:17:56.000000</c:v>
                </c:pt>
                <c:pt idx="1077">
                  <c:v>0days 00:17:57.000000</c:v>
                </c:pt>
                <c:pt idx="1078">
                  <c:v>0days 00:17:58.000000</c:v>
                </c:pt>
                <c:pt idx="1079">
                  <c:v>0days 00:17:59.000000</c:v>
                </c:pt>
                <c:pt idx="1080">
                  <c:v>0days 00:18:00.000000</c:v>
                </c:pt>
                <c:pt idx="1081">
                  <c:v>0days 00:18:01.000000</c:v>
                </c:pt>
                <c:pt idx="1082">
                  <c:v>0days 00:18:02.000000</c:v>
                </c:pt>
                <c:pt idx="1083">
                  <c:v>0days 00:18:03.000000</c:v>
                </c:pt>
                <c:pt idx="1084">
                  <c:v>0days 00:18:04.000000</c:v>
                </c:pt>
                <c:pt idx="1085">
                  <c:v>0days 00:18:05.000000</c:v>
                </c:pt>
                <c:pt idx="1086">
                  <c:v>0days 00:18:06.000000</c:v>
                </c:pt>
                <c:pt idx="1087">
                  <c:v>0days 00:18:07.000000</c:v>
                </c:pt>
                <c:pt idx="1088">
                  <c:v>0days 00:18:08.000000</c:v>
                </c:pt>
                <c:pt idx="1089">
                  <c:v>0days 00:18:09.000000</c:v>
                </c:pt>
                <c:pt idx="1090">
                  <c:v>0days 00:18:10.000000</c:v>
                </c:pt>
                <c:pt idx="1091">
                  <c:v>0days 00:18:11.000000</c:v>
                </c:pt>
                <c:pt idx="1092">
                  <c:v>0days 00:18:12.000000</c:v>
                </c:pt>
                <c:pt idx="1093">
                  <c:v>0days 00:18:13.000000</c:v>
                </c:pt>
                <c:pt idx="1094">
                  <c:v>0days 00:18:14.000000</c:v>
                </c:pt>
                <c:pt idx="1095">
                  <c:v>0days 00:18:15.000000</c:v>
                </c:pt>
                <c:pt idx="1096">
                  <c:v>0days 00:18:16.000000</c:v>
                </c:pt>
                <c:pt idx="1097">
                  <c:v>0days 00:18:17.000000</c:v>
                </c:pt>
                <c:pt idx="1098">
                  <c:v>0days 00:18:18.000000</c:v>
                </c:pt>
                <c:pt idx="1099">
                  <c:v>0days 00:18:19.000000</c:v>
                </c:pt>
                <c:pt idx="1100">
                  <c:v>0days 00:18:20.000000</c:v>
                </c:pt>
                <c:pt idx="1101">
                  <c:v>0days 00:18:21.000000</c:v>
                </c:pt>
                <c:pt idx="1102">
                  <c:v>0days 00:18:22.000000</c:v>
                </c:pt>
                <c:pt idx="1103">
                  <c:v>0days 00:18:23.000000</c:v>
                </c:pt>
                <c:pt idx="1104">
                  <c:v>0days 00:18:24.000000</c:v>
                </c:pt>
                <c:pt idx="1105">
                  <c:v>0days 00:18:25.000000</c:v>
                </c:pt>
                <c:pt idx="1106">
                  <c:v>0days 00:18:26.000000</c:v>
                </c:pt>
                <c:pt idx="1107">
                  <c:v>0days 00:18:27.000000</c:v>
                </c:pt>
                <c:pt idx="1108">
                  <c:v>0days 00:18:28.000000</c:v>
                </c:pt>
                <c:pt idx="1109">
                  <c:v>0days 00:18:29.000000</c:v>
                </c:pt>
                <c:pt idx="1110">
                  <c:v>0days 00:18:30.000000</c:v>
                </c:pt>
                <c:pt idx="1111">
                  <c:v>0days 00:18:31.000000</c:v>
                </c:pt>
                <c:pt idx="1112">
                  <c:v>0days 00:18:32.000000</c:v>
                </c:pt>
                <c:pt idx="1113">
                  <c:v>0days 00:18:33.000000</c:v>
                </c:pt>
                <c:pt idx="1114">
                  <c:v>0days 00:18:34.000000</c:v>
                </c:pt>
                <c:pt idx="1115">
                  <c:v>0days 00:18:35.000000</c:v>
                </c:pt>
                <c:pt idx="1116">
                  <c:v>0days 00:18:36.000000</c:v>
                </c:pt>
                <c:pt idx="1117">
                  <c:v>0days 00:18:37.000000</c:v>
                </c:pt>
                <c:pt idx="1118">
                  <c:v>0days 00:18:38.000000</c:v>
                </c:pt>
                <c:pt idx="1119">
                  <c:v>0days 00:18:39.000000</c:v>
                </c:pt>
                <c:pt idx="1120">
                  <c:v>0days 00:18:40.000000</c:v>
                </c:pt>
                <c:pt idx="1121">
                  <c:v>0days 00:18:41.000000</c:v>
                </c:pt>
                <c:pt idx="1122">
                  <c:v>0days 00:18:42.000000</c:v>
                </c:pt>
                <c:pt idx="1123">
                  <c:v>0days 00:18:43.000000</c:v>
                </c:pt>
                <c:pt idx="1124">
                  <c:v>0days 00:18:44.000000</c:v>
                </c:pt>
                <c:pt idx="1125">
                  <c:v>0days 00:18:45.000000</c:v>
                </c:pt>
                <c:pt idx="1126">
                  <c:v>0days 00:18:46.000000</c:v>
                </c:pt>
                <c:pt idx="1127">
                  <c:v>0days 00:18:47.000000</c:v>
                </c:pt>
                <c:pt idx="1128">
                  <c:v>0days 00:18:48.000000</c:v>
                </c:pt>
                <c:pt idx="1129">
                  <c:v>0days 00:18:49.000000</c:v>
                </c:pt>
                <c:pt idx="1130">
                  <c:v>0days 00:18:50.000000</c:v>
                </c:pt>
                <c:pt idx="1131">
                  <c:v>0days 00:18:51.000000</c:v>
                </c:pt>
                <c:pt idx="1132">
                  <c:v>0days 00:18:52.000000</c:v>
                </c:pt>
                <c:pt idx="1133">
                  <c:v>0days 00:18:53.000000</c:v>
                </c:pt>
                <c:pt idx="1134">
                  <c:v>0days 00:18:54.000000</c:v>
                </c:pt>
                <c:pt idx="1135">
                  <c:v>0days 00:18:55.000000</c:v>
                </c:pt>
                <c:pt idx="1136">
                  <c:v>0days 00:18:56.000000</c:v>
                </c:pt>
                <c:pt idx="1137">
                  <c:v>0days 00:18:57.000000</c:v>
                </c:pt>
                <c:pt idx="1138">
                  <c:v>0days 00:18:58.000000</c:v>
                </c:pt>
                <c:pt idx="1139">
                  <c:v>0days 00:18:59.000000</c:v>
                </c:pt>
                <c:pt idx="1140">
                  <c:v>0days 00:19:00.000000</c:v>
                </c:pt>
                <c:pt idx="1141">
                  <c:v>0days 00:19:01.000000</c:v>
                </c:pt>
                <c:pt idx="1142">
                  <c:v>0days 00:19:02.000000</c:v>
                </c:pt>
                <c:pt idx="1143">
                  <c:v>0days 00:19:03.000000</c:v>
                </c:pt>
                <c:pt idx="1144">
                  <c:v>0days 00:19:04.000000</c:v>
                </c:pt>
                <c:pt idx="1145">
                  <c:v>0days 00:19:05.000000</c:v>
                </c:pt>
                <c:pt idx="1146">
                  <c:v>0days 00:19:06.000000</c:v>
                </c:pt>
                <c:pt idx="1147">
                  <c:v>0days 00:19:07.000000</c:v>
                </c:pt>
                <c:pt idx="1148">
                  <c:v>0days 00:19:08.000000</c:v>
                </c:pt>
                <c:pt idx="1149">
                  <c:v>0days 00:19:09.000000</c:v>
                </c:pt>
                <c:pt idx="1150">
                  <c:v>0days 00:19:10.000000</c:v>
                </c:pt>
                <c:pt idx="1151">
                  <c:v>0days 00:19:11.000000</c:v>
                </c:pt>
                <c:pt idx="1152">
                  <c:v>0days 00:19:12.000000</c:v>
                </c:pt>
                <c:pt idx="1153">
                  <c:v>0days 00:19:13.000000</c:v>
                </c:pt>
                <c:pt idx="1154">
                  <c:v>0days 00:19:14.000000</c:v>
                </c:pt>
                <c:pt idx="1155">
                  <c:v>0days 00:19:15.000000</c:v>
                </c:pt>
                <c:pt idx="1156">
                  <c:v>0days 00:19:16.000000</c:v>
                </c:pt>
                <c:pt idx="1157">
                  <c:v>0days 00:19:17.000000</c:v>
                </c:pt>
                <c:pt idx="1158">
                  <c:v>0days 00:19:18.000000</c:v>
                </c:pt>
                <c:pt idx="1159">
                  <c:v>0days 00:19:19.000000</c:v>
                </c:pt>
                <c:pt idx="1160">
                  <c:v>0days 00:19:20.000000</c:v>
                </c:pt>
                <c:pt idx="1161">
                  <c:v>0days 00:19:21.000000</c:v>
                </c:pt>
                <c:pt idx="1162">
                  <c:v>0days 00:19:22.000000</c:v>
                </c:pt>
                <c:pt idx="1163">
                  <c:v>0days 00:19:23.000000</c:v>
                </c:pt>
                <c:pt idx="1164">
                  <c:v>0days 00:19:24.000000</c:v>
                </c:pt>
                <c:pt idx="1165">
                  <c:v>0days 00:19:25.000000</c:v>
                </c:pt>
                <c:pt idx="1166">
                  <c:v>0days 00:19:26.000000</c:v>
                </c:pt>
                <c:pt idx="1167">
                  <c:v>0days 00:19:27.000000</c:v>
                </c:pt>
                <c:pt idx="1168">
                  <c:v>0days 00:19:28.000000</c:v>
                </c:pt>
                <c:pt idx="1169">
                  <c:v>0days 00:19:29.000000</c:v>
                </c:pt>
                <c:pt idx="1170">
                  <c:v>0days 00:19:30.000000</c:v>
                </c:pt>
                <c:pt idx="1171">
                  <c:v>0days 00:19:31.000000</c:v>
                </c:pt>
                <c:pt idx="1172">
                  <c:v>0days 00:19:32.000000</c:v>
                </c:pt>
                <c:pt idx="1173">
                  <c:v>0days 00:19:33.000000</c:v>
                </c:pt>
                <c:pt idx="1174">
                  <c:v>0days 00:19:34.000000</c:v>
                </c:pt>
                <c:pt idx="1175">
                  <c:v>0days 00:19:35.000000</c:v>
                </c:pt>
                <c:pt idx="1176">
                  <c:v>0days 00:19:36.000000</c:v>
                </c:pt>
                <c:pt idx="1177">
                  <c:v>0days 00:19:37.000000</c:v>
                </c:pt>
                <c:pt idx="1178">
                  <c:v>0days 00:19:38.000000</c:v>
                </c:pt>
                <c:pt idx="1179">
                  <c:v>0days 00:19:39.000000</c:v>
                </c:pt>
                <c:pt idx="1180">
                  <c:v>0days 00:19:40.000000</c:v>
                </c:pt>
                <c:pt idx="1181">
                  <c:v>0days 00:19:41.000000</c:v>
                </c:pt>
                <c:pt idx="1182">
                  <c:v>0days 00:19:42.000000</c:v>
                </c:pt>
                <c:pt idx="1183">
                  <c:v>0days 00:19:43.000000</c:v>
                </c:pt>
                <c:pt idx="1184">
                  <c:v>0days 00:19:44.000000</c:v>
                </c:pt>
                <c:pt idx="1185">
                  <c:v>0days 00:19:45.000000</c:v>
                </c:pt>
                <c:pt idx="1186">
                  <c:v>0days 00:19:46.000000</c:v>
                </c:pt>
                <c:pt idx="1187">
                  <c:v>0days 00:19:47.000000</c:v>
                </c:pt>
                <c:pt idx="1188">
                  <c:v>0days 00:19:48.000000</c:v>
                </c:pt>
                <c:pt idx="1189">
                  <c:v>0days 00:19:49.000000</c:v>
                </c:pt>
                <c:pt idx="1190">
                  <c:v>0days 00:19:50.000000</c:v>
                </c:pt>
                <c:pt idx="1191">
                  <c:v>0days 00:19:51.000000</c:v>
                </c:pt>
                <c:pt idx="1192">
                  <c:v>0days 00:19:52.000000</c:v>
                </c:pt>
                <c:pt idx="1193">
                  <c:v>0days 00:19:53.000000</c:v>
                </c:pt>
                <c:pt idx="1194">
                  <c:v>0days 00:19:54.000000</c:v>
                </c:pt>
                <c:pt idx="1195">
                  <c:v>0days 00:19:55.000000</c:v>
                </c:pt>
                <c:pt idx="1196">
                  <c:v>0days 00:19:56.000000</c:v>
                </c:pt>
                <c:pt idx="1197">
                  <c:v>0days 00:19:57.000000</c:v>
                </c:pt>
                <c:pt idx="1198">
                  <c:v>0days 00:19:58.000000</c:v>
                </c:pt>
                <c:pt idx="1199">
                  <c:v>0days 00:19:59.000000</c:v>
                </c:pt>
                <c:pt idx="1200">
                  <c:v>0days 00:20:00.000000</c:v>
                </c:pt>
                <c:pt idx="1201">
                  <c:v>0days 00:20:01.000000</c:v>
                </c:pt>
                <c:pt idx="1202">
                  <c:v>0days 00:20:02.000000</c:v>
                </c:pt>
                <c:pt idx="1203">
                  <c:v>0days 00:20:03.000000</c:v>
                </c:pt>
                <c:pt idx="1204">
                  <c:v>0days 00:20:04.000000</c:v>
                </c:pt>
                <c:pt idx="1205">
                  <c:v>0days 00:20:05.000000</c:v>
                </c:pt>
                <c:pt idx="1206">
                  <c:v>0days 00:20:06.000000</c:v>
                </c:pt>
                <c:pt idx="1207">
                  <c:v>0days 00:20:07.000000</c:v>
                </c:pt>
                <c:pt idx="1208">
                  <c:v>0days 00:20:08.000000</c:v>
                </c:pt>
                <c:pt idx="1209">
                  <c:v>0days 00:20:09.000000</c:v>
                </c:pt>
                <c:pt idx="1210">
                  <c:v>0days 00:20:10.000000</c:v>
                </c:pt>
                <c:pt idx="1211">
                  <c:v>0days 00:20:11.000000</c:v>
                </c:pt>
                <c:pt idx="1212">
                  <c:v>0days 00:20:12.000000</c:v>
                </c:pt>
                <c:pt idx="1213">
                  <c:v>0days 00:20:13.000000</c:v>
                </c:pt>
                <c:pt idx="1214">
                  <c:v>0days 00:20:14.000000</c:v>
                </c:pt>
                <c:pt idx="1215">
                  <c:v>0days 00:20:15.000000</c:v>
                </c:pt>
                <c:pt idx="1216">
                  <c:v>0days 00:20:16.000000</c:v>
                </c:pt>
                <c:pt idx="1217">
                  <c:v>0days 00:20:17.000000</c:v>
                </c:pt>
                <c:pt idx="1218">
                  <c:v>0days 00:20:18.000000</c:v>
                </c:pt>
                <c:pt idx="1219">
                  <c:v>0days 00:20:19.000000</c:v>
                </c:pt>
                <c:pt idx="1220">
                  <c:v>0days 00:20:20.000000</c:v>
                </c:pt>
                <c:pt idx="1221">
                  <c:v>0days 00:20:21.000000</c:v>
                </c:pt>
                <c:pt idx="1222">
                  <c:v>0days 00:20:22.000000</c:v>
                </c:pt>
                <c:pt idx="1223">
                  <c:v>0days 00:20:23.000000</c:v>
                </c:pt>
                <c:pt idx="1224">
                  <c:v>0days 00:20:24.000000</c:v>
                </c:pt>
                <c:pt idx="1225">
                  <c:v>0days 00:20:25.000000</c:v>
                </c:pt>
                <c:pt idx="1226">
                  <c:v>0days 00:20:26.000000</c:v>
                </c:pt>
                <c:pt idx="1227">
                  <c:v>0days 00:20:27.000000</c:v>
                </c:pt>
                <c:pt idx="1228">
                  <c:v>0days 00:20:28.000000</c:v>
                </c:pt>
                <c:pt idx="1229">
                  <c:v>0days 00:20:29.000000</c:v>
                </c:pt>
                <c:pt idx="1230">
                  <c:v>0days 00:20:30.000000</c:v>
                </c:pt>
                <c:pt idx="1231">
                  <c:v>0days 00:20:31.000000</c:v>
                </c:pt>
                <c:pt idx="1232">
                  <c:v>0days 00:20:32.000000</c:v>
                </c:pt>
                <c:pt idx="1233">
                  <c:v>0days 00:20:33.000000</c:v>
                </c:pt>
                <c:pt idx="1234">
                  <c:v>0days 00:20:34.000000</c:v>
                </c:pt>
                <c:pt idx="1235">
                  <c:v>0days 00:20:35.000000</c:v>
                </c:pt>
                <c:pt idx="1236">
                  <c:v>0days 00:20:36.000000</c:v>
                </c:pt>
                <c:pt idx="1237">
                  <c:v>0days 00:20:37.000000</c:v>
                </c:pt>
                <c:pt idx="1238">
                  <c:v>0days 00:20:38.000000</c:v>
                </c:pt>
                <c:pt idx="1239">
                  <c:v>0days 00:20:39.000000</c:v>
                </c:pt>
                <c:pt idx="1240">
                  <c:v>0days 00:20:40.000000</c:v>
                </c:pt>
                <c:pt idx="1241">
                  <c:v>0days 00:20:41.000000</c:v>
                </c:pt>
                <c:pt idx="1242">
                  <c:v>0days 00:20:42.000000</c:v>
                </c:pt>
                <c:pt idx="1243">
                  <c:v>0days 00:20:43.000000</c:v>
                </c:pt>
                <c:pt idx="1244">
                  <c:v>0days 00:20:44.000000</c:v>
                </c:pt>
                <c:pt idx="1245">
                  <c:v>0days 00:20:45.000000</c:v>
                </c:pt>
                <c:pt idx="1246">
                  <c:v>0days 00:20:46.000000</c:v>
                </c:pt>
                <c:pt idx="1247">
                  <c:v>0days 00:20:47.000000</c:v>
                </c:pt>
                <c:pt idx="1248">
                  <c:v>0days 00:20:48.000000</c:v>
                </c:pt>
                <c:pt idx="1249">
                  <c:v>0days 00:20:49.000000</c:v>
                </c:pt>
                <c:pt idx="1250">
                  <c:v>0days 00:20:50.000000</c:v>
                </c:pt>
                <c:pt idx="1251">
                  <c:v>0days 00:20:51.000000</c:v>
                </c:pt>
                <c:pt idx="1252">
                  <c:v>0days 00:20:52.000000</c:v>
                </c:pt>
                <c:pt idx="1253">
                  <c:v>0days 00:20:53.000000</c:v>
                </c:pt>
                <c:pt idx="1254">
                  <c:v>0days 00:20:54.000000</c:v>
                </c:pt>
                <c:pt idx="1255">
                  <c:v>0days 00:20:55.000000</c:v>
                </c:pt>
                <c:pt idx="1256">
                  <c:v>0days 00:20:56.000000</c:v>
                </c:pt>
                <c:pt idx="1257">
                  <c:v>0days 00:20:57.000000</c:v>
                </c:pt>
                <c:pt idx="1258">
                  <c:v>0days 00:20:58.000000</c:v>
                </c:pt>
                <c:pt idx="1259">
                  <c:v>0days 00:20:59.000000</c:v>
                </c:pt>
                <c:pt idx="1260">
                  <c:v>0days 00:21:00.000000</c:v>
                </c:pt>
                <c:pt idx="1261">
                  <c:v>0days 00:21:01.000000</c:v>
                </c:pt>
                <c:pt idx="1262">
                  <c:v>0days 00:21:02.000000</c:v>
                </c:pt>
                <c:pt idx="1263">
                  <c:v>0days 00:21:03.000000</c:v>
                </c:pt>
                <c:pt idx="1264">
                  <c:v>0days 00:21:04.000000</c:v>
                </c:pt>
                <c:pt idx="1265">
                  <c:v>0days 00:21:05.000000</c:v>
                </c:pt>
                <c:pt idx="1266">
                  <c:v>0days 00:21:06.000000</c:v>
                </c:pt>
                <c:pt idx="1267">
                  <c:v>0days 00:21:07.000000</c:v>
                </c:pt>
                <c:pt idx="1268">
                  <c:v>0days 00:21:08.000000</c:v>
                </c:pt>
                <c:pt idx="1269">
                  <c:v>0days 00:21:09.000000</c:v>
                </c:pt>
                <c:pt idx="1270">
                  <c:v>0days 00:21:10.000000</c:v>
                </c:pt>
                <c:pt idx="1271">
                  <c:v>0days 00:21:11.000000</c:v>
                </c:pt>
                <c:pt idx="1272">
                  <c:v>0days 00:21:12.000000</c:v>
                </c:pt>
                <c:pt idx="1273">
                  <c:v>0days 00:21:13.000000</c:v>
                </c:pt>
                <c:pt idx="1274">
                  <c:v>0days 00:21:14.000000</c:v>
                </c:pt>
                <c:pt idx="1275">
                  <c:v>0days 00:21:15.000000</c:v>
                </c:pt>
                <c:pt idx="1276">
                  <c:v>0days 00:21:16.000000</c:v>
                </c:pt>
                <c:pt idx="1277">
                  <c:v>0days 00:21:17.000000</c:v>
                </c:pt>
                <c:pt idx="1278">
                  <c:v>0days 00:21:18.000000</c:v>
                </c:pt>
                <c:pt idx="1279">
                  <c:v>0days 00:21:19.000000</c:v>
                </c:pt>
                <c:pt idx="1280">
                  <c:v>0days 00:21:20.000000</c:v>
                </c:pt>
                <c:pt idx="1281">
                  <c:v>0days 00:21:21.000000</c:v>
                </c:pt>
                <c:pt idx="1282">
                  <c:v>0days 00:21:22.000000</c:v>
                </c:pt>
                <c:pt idx="1283">
                  <c:v>0days 00:21:23.000000</c:v>
                </c:pt>
                <c:pt idx="1284">
                  <c:v>0days 00:21:24.000000</c:v>
                </c:pt>
                <c:pt idx="1285">
                  <c:v>0days 00:21:25.000000</c:v>
                </c:pt>
                <c:pt idx="1286">
                  <c:v>0days 00:21:26.000000</c:v>
                </c:pt>
                <c:pt idx="1287">
                  <c:v>0days 00:21:27.000000</c:v>
                </c:pt>
                <c:pt idx="1288">
                  <c:v>0days 00:21:28.000000</c:v>
                </c:pt>
                <c:pt idx="1289">
                  <c:v>0days 00:21:29.000000</c:v>
                </c:pt>
                <c:pt idx="1290">
                  <c:v>0days 00:21:30.000000</c:v>
                </c:pt>
                <c:pt idx="1291">
                  <c:v>0days 00:21:31.000000</c:v>
                </c:pt>
                <c:pt idx="1292">
                  <c:v>0days 00:21:32.000000</c:v>
                </c:pt>
                <c:pt idx="1293">
                  <c:v>0days 00:21:33.000000</c:v>
                </c:pt>
                <c:pt idx="1294">
                  <c:v>0days 00:21:34.000000</c:v>
                </c:pt>
                <c:pt idx="1295">
                  <c:v>0days 00:21:35.000000</c:v>
                </c:pt>
                <c:pt idx="1296">
                  <c:v>0days 00:21:36.000000</c:v>
                </c:pt>
                <c:pt idx="1297">
                  <c:v>0days 00:21:37.000000</c:v>
                </c:pt>
                <c:pt idx="1298">
                  <c:v>0days 00:21:38.000000</c:v>
                </c:pt>
                <c:pt idx="1299">
                  <c:v>0days 00:21:39.000000</c:v>
                </c:pt>
                <c:pt idx="1300">
                  <c:v>0days 00:21:40.000000</c:v>
                </c:pt>
                <c:pt idx="1301">
                  <c:v>0days 00:21:41.000000</c:v>
                </c:pt>
                <c:pt idx="1302">
                  <c:v>0days 00:21:42.000000</c:v>
                </c:pt>
                <c:pt idx="1303">
                  <c:v>0days 00:21:43.000000</c:v>
                </c:pt>
                <c:pt idx="1304">
                  <c:v>0days 00:21:44.000000</c:v>
                </c:pt>
                <c:pt idx="1305">
                  <c:v>0days 00:21:45.000000</c:v>
                </c:pt>
                <c:pt idx="1306">
                  <c:v>0days 00:21:46.000000</c:v>
                </c:pt>
                <c:pt idx="1307">
                  <c:v>0days 00:21:47.000000</c:v>
                </c:pt>
                <c:pt idx="1308">
                  <c:v>0days 00:21:48.000000</c:v>
                </c:pt>
                <c:pt idx="1309">
                  <c:v>0days 00:21:49.000000</c:v>
                </c:pt>
                <c:pt idx="1310">
                  <c:v>0days 00:21:50.000000</c:v>
                </c:pt>
                <c:pt idx="1311">
                  <c:v>0days 00:21:51.000000</c:v>
                </c:pt>
                <c:pt idx="1312">
                  <c:v>0days 00:21:52.000000</c:v>
                </c:pt>
                <c:pt idx="1313">
                  <c:v>0days 00:21:53.000000</c:v>
                </c:pt>
                <c:pt idx="1314">
                  <c:v>0days 00:21:54.000000</c:v>
                </c:pt>
                <c:pt idx="1315">
                  <c:v>0days 00:21:55.000000</c:v>
                </c:pt>
                <c:pt idx="1316">
                  <c:v>0days 00:21:56.000000</c:v>
                </c:pt>
                <c:pt idx="1317">
                  <c:v>0days 00:21:57.000000</c:v>
                </c:pt>
                <c:pt idx="1318">
                  <c:v>0days 00:21:58.000000</c:v>
                </c:pt>
                <c:pt idx="1319">
                  <c:v>0days 00:21:59.000000</c:v>
                </c:pt>
                <c:pt idx="1320">
                  <c:v>0days 00:22:00.000000</c:v>
                </c:pt>
                <c:pt idx="1321">
                  <c:v>0days 00:22:01.000000</c:v>
                </c:pt>
                <c:pt idx="1322">
                  <c:v>0days 00:22:02.000000</c:v>
                </c:pt>
                <c:pt idx="1323">
                  <c:v>0days 00:22:03.000000</c:v>
                </c:pt>
                <c:pt idx="1324">
                  <c:v>0days 00:22:04.000000</c:v>
                </c:pt>
                <c:pt idx="1325">
                  <c:v>0days 00:22:05.000000</c:v>
                </c:pt>
                <c:pt idx="1326">
                  <c:v>0days 00:22:06.000000</c:v>
                </c:pt>
                <c:pt idx="1327">
                  <c:v>0days 00:22:07.000000</c:v>
                </c:pt>
                <c:pt idx="1328">
                  <c:v>0days 00:22:08.000000</c:v>
                </c:pt>
                <c:pt idx="1329">
                  <c:v>0days 00:22:09.000000</c:v>
                </c:pt>
                <c:pt idx="1330">
                  <c:v>0days 00:22:10.000000</c:v>
                </c:pt>
                <c:pt idx="1331">
                  <c:v>0days 00:22:11.000000</c:v>
                </c:pt>
                <c:pt idx="1332">
                  <c:v>0days 00:22:12.000000</c:v>
                </c:pt>
                <c:pt idx="1333">
                  <c:v>0days 00:22:13.000000</c:v>
                </c:pt>
                <c:pt idx="1334">
                  <c:v>0days 00:22:14.000000</c:v>
                </c:pt>
                <c:pt idx="1335">
                  <c:v>0days 00:22:15.000000</c:v>
                </c:pt>
                <c:pt idx="1336">
                  <c:v>0days 00:22:16.000000</c:v>
                </c:pt>
                <c:pt idx="1337">
                  <c:v>0days 00:22:17.000000</c:v>
                </c:pt>
                <c:pt idx="1338">
                  <c:v>0days 00:22:18.000000</c:v>
                </c:pt>
                <c:pt idx="1339">
                  <c:v>0days 00:22:19.000000</c:v>
                </c:pt>
                <c:pt idx="1340">
                  <c:v>0days 00:22:20.000000</c:v>
                </c:pt>
                <c:pt idx="1341">
                  <c:v>0days 00:22:21.000000</c:v>
                </c:pt>
                <c:pt idx="1342">
                  <c:v>0days 00:22:22.000000</c:v>
                </c:pt>
                <c:pt idx="1343">
                  <c:v>0days 00:22:23.000000</c:v>
                </c:pt>
                <c:pt idx="1344">
                  <c:v>0days 00:22:24.000000</c:v>
                </c:pt>
                <c:pt idx="1345">
                  <c:v>0days 00:22:25.000000</c:v>
                </c:pt>
                <c:pt idx="1346">
                  <c:v>0days 00:22:26.000000</c:v>
                </c:pt>
                <c:pt idx="1347">
                  <c:v>0days 00:22:27.000000</c:v>
                </c:pt>
                <c:pt idx="1348">
                  <c:v>0days 00:22:28.000000</c:v>
                </c:pt>
                <c:pt idx="1349">
                  <c:v>0days 00:22:29.000000</c:v>
                </c:pt>
                <c:pt idx="1350">
                  <c:v>0days 00:22:30.000000</c:v>
                </c:pt>
                <c:pt idx="1351">
                  <c:v>0days 00:22:31.000000</c:v>
                </c:pt>
                <c:pt idx="1352">
                  <c:v>0days 00:22:32.000000</c:v>
                </c:pt>
                <c:pt idx="1353">
                  <c:v>0days 00:22:33.000000</c:v>
                </c:pt>
                <c:pt idx="1354">
                  <c:v>0days 00:22:34.000000</c:v>
                </c:pt>
                <c:pt idx="1355">
                  <c:v>0days 00:22:35.000000</c:v>
                </c:pt>
                <c:pt idx="1356">
                  <c:v>0days 00:22:36.000000</c:v>
                </c:pt>
                <c:pt idx="1357">
                  <c:v>0days 00:22:37.000000</c:v>
                </c:pt>
                <c:pt idx="1358">
                  <c:v>0days 00:22:38.000000</c:v>
                </c:pt>
                <c:pt idx="1359">
                  <c:v>0days 00:22:39.000000</c:v>
                </c:pt>
                <c:pt idx="1360">
                  <c:v>0days 00:22:40.000000</c:v>
                </c:pt>
                <c:pt idx="1361">
                  <c:v>0days 00:22:41.000000</c:v>
                </c:pt>
                <c:pt idx="1362">
                  <c:v>0days 00:22:42.000000</c:v>
                </c:pt>
                <c:pt idx="1363">
                  <c:v>0days 00:22:43.000000</c:v>
                </c:pt>
                <c:pt idx="1364">
                  <c:v>0days 00:22:44.000000</c:v>
                </c:pt>
                <c:pt idx="1365">
                  <c:v>0days 00:22:45.000000</c:v>
                </c:pt>
                <c:pt idx="1366">
                  <c:v>0days 00:22:46.000000</c:v>
                </c:pt>
                <c:pt idx="1367">
                  <c:v>0days 00:22:47.000000</c:v>
                </c:pt>
                <c:pt idx="1368">
                  <c:v>0days 00:22:48.000000</c:v>
                </c:pt>
                <c:pt idx="1369">
                  <c:v>0days 00:22:49.000000</c:v>
                </c:pt>
                <c:pt idx="1370">
                  <c:v>0days 00:22:50.000000</c:v>
                </c:pt>
                <c:pt idx="1371">
                  <c:v>0days 00:22:51.000000</c:v>
                </c:pt>
                <c:pt idx="1372">
                  <c:v>0days 00:22:52.000000</c:v>
                </c:pt>
                <c:pt idx="1373">
                  <c:v>0days 00:22:53.000000</c:v>
                </c:pt>
                <c:pt idx="1374">
                  <c:v>0days 00:22:54.000000</c:v>
                </c:pt>
                <c:pt idx="1375">
                  <c:v>0days 00:22:55.000000</c:v>
                </c:pt>
                <c:pt idx="1376">
                  <c:v>0days 00:22:56.000000</c:v>
                </c:pt>
                <c:pt idx="1377">
                  <c:v>0days 00:22:57.000000</c:v>
                </c:pt>
                <c:pt idx="1378">
                  <c:v>0days 00:22:58.000000</c:v>
                </c:pt>
                <c:pt idx="1379">
                  <c:v>0days 00:22:59.000000</c:v>
                </c:pt>
                <c:pt idx="1380">
                  <c:v>0days 00:23:00.000000</c:v>
                </c:pt>
                <c:pt idx="1381">
                  <c:v>0days 00:23:01.000000</c:v>
                </c:pt>
                <c:pt idx="1382">
                  <c:v>0days 00:23:02.000000</c:v>
                </c:pt>
                <c:pt idx="1383">
                  <c:v>0days 00:23:03.000000</c:v>
                </c:pt>
                <c:pt idx="1384">
                  <c:v>0days 00:23:04.000000</c:v>
                </c:pt>
                <c:pt idx="1385">
                  <c:v>0days 00:23:05.000000</c:v>
                </c:pt>
                <c:pt idx="1386">
                  <c:v>0days 00:23:06.000000</c:v>
                </c:pt>
                <c:pt idx="1387">
                  <c:v>0days 00:23:07.000000</c:v>
                </c:pt>
                <c:pt idx="1388">
                  <c:v>0days 00:23:08.000000</c:v>
                </c:pt>
                <c:pt idx="1389">
                  <c:v>0days 00:23:09.000000</c:v>
                </c:pt>
                <c:pt idx="1390">
                  <c:v>0days 00:23:10.000000</c:v>
                </c:pt>
                <c:pt idx="1391">
                  <c:v>0days 00:23:11.000000</c:v>
                </c:pt>
                <c:pt idx="1392">
                  <c:v>0days 00:23:12.000000</c:v>
                </c:pt>
                <c:pt idx="1393">
                  <c:v>0days 00:23:13.000000</c:v>
                </c:pt>
                <c:pt idx="1394">
                  <c:v>0days 00:23:14.000000</c:v>
                </c:pt>
                <c:pt idx="1395">
                  <c:v>0days 00:23:15.000000</c:v>
                </c:pt>
                <c:pt idx="1396">
                  <c:v>0days 00:23:16.000000</c:v>
                </c:pt>
                <c:pt idx="1397">
                  <c:v>0days 00:23:17.000000</c:v>
                </c:pt>
                <c:pt idx="1398">
                  <c:v>0days 00:23:18.000000</c:v>
                </c:pt>
                <c:pt idx="1399">
                  <c:v>0days 00:23:19.000000</c:v>
                </c:pt>
                <c:pt idx="1400">
                  <c:v>0days 00:23:20.000000</c:v>
                </c:pt>
                <c:pt idx="1401">
                  <c:v>0days 00:23:21.000000</c:v>
                </c:pt>
                <c:pt idx="1402">
                  <c:v>0days 00:23:22.000000</c:v>
                </c:pt>
                <c:pt idx="1403">
                  <c:v>0days 00:23:23.000000</c:v>
                </c:pt>
                <c:pt idx="1404">
                  <c:v>0days 00:23:24.000000</c:v>
                </c:pt>
                <c:pt idx="1405">
                  <c:v>0days 00:23:25.000000</c:v>
                </c:pt>
                <c:pt idx="1406">
                  <c:v>0days 00:23:26.000000</c:v>
                </c:pt>
                <c:pt idx="1407">
                  <c:v>0days 00:23:27.000000</c:v>
                </c:pt>
                <c:pt idx="1408">
                  <c:v>0days 00:23:28.000000</c:v>
                </c:pt>
                <c:pt idx="1409">
                  <c:v>0days 00:23:29.000000</c:v>
                </c:pt>
                <c:pt idx="1410">
                  <c:v>0days 00:23:30.000000</c:v>
                </c:pt>
                <c:pt idx="1411">
                  <c:v>0days 00:23:31.000000</c:v>
                </c:pt>
                <c:pt idx="1412">
                  <c:v>0days 00:23:32.000000</c:v>
                </c:pt>
                <c:pt idx="1413">
                  <c:v>0days 00:23:33.000000</c:v>
                </c:pt>
                <c:pt idx="1414">
                  <c:v>0days 00:23:34.000000</c:v>
                </c:pt>
                <c:pt idx="1415">
                  <c:v>0days 00:23:35.000000</c:v>
                </c:pt>
                <c:pt idx="1416">
                  <c:v>0days 00:23:36.000000</c:v>
                </c:pt>
                <c:pt idx="1417">
                  <c:v>0days 00:23:37.000000</c:v>
                </c:pt>
                <c:pt idx="1418">
                  <c:v>0days 00:23:38.000000</c:v>
                </c:pt>
                <c:pt idx="1419">
                  <c:v>0days 00:23:39.000000</c:v>
                </c:pt>
                <c:pt idx="1420">
                  <c:v>0days 00:23:40.000000</c:v>
                </c:pt>
                <c:pt idx="1421">
                  <c:v>0days 00:23:41.000000</c:v>
                </c:pt>
                <c:pt idx="1422">
                  <c:v>0days 00:23:42.000000</c:v>
                </c:pt>
                <c:pt idx="1423">
                  <c:v>0days 00:23:43.000000</c:v>
                </c:pt>
                <c:pt idx="1424">
                  <c:v>0days 00:23:44.000000</c:v>
                </c:pt>
                <c:pt idx="1425">
                  <c:v>0days 00:23:45.000000</c:v>
                </c:pt>
                <c:pt idx="1426">
                  <c:v>0days 00:23:46.000000</c:v>
                </c:pt>
                <c:pt idx="1427">
                  <c:v>0days 00:23:47.000000</c:v>
                </c:pt>
                <c:pt idx="1428">
                  <c:v>0days 00:23:48.000000</c:v>
                </c:pt>
                <c:pt idx="1429">
                  <c:v>0days 00:23:49.000000</c:v>
                </c:pt>
                <c:pt idx="1430">
                  <c:v>0days 00:23:50.000000</c:v>
                </c:pt>
                <c:pt idx="1431">
                  <c:v>0days 00:23:51.000000</c:v>
                </c:pt>
                <c:pt idx="1432">
                  <c:v>0days 00:23:52.000000</c:v>
                </c:pt>
                <c:pt idx="1433">
                  <c:v>0days 00:23:53.000000</c:v>
                </c:pt>
                <c:pt idx="1434">
                  <c:v>0days 00:23:54.000000</c:v>
                </c:pt>
                <c:pt idx="1435">
                  <c:v>0days 00:23:55.000000</c:v>
                </c:pt>
                <c:pt idx="1436">
                  <c:v>0days 00:23:56.000000</c:v>
                </c:pt>
                <c:pt idx="1437">
                  <c:v>0days 00:23:57.000000</c:v>
                </c:pt>
                <c:pt idx="1438">
                  <c:v>0days 00:23:58.000000</c:v>
                </c:pt>
                <c:pt idx="1439">
                  <c:v>0days 00:23:59.000000</c:v>
                </c:pt>
                <c:pt idx="1440">
                  <c:v>0days 00:24:00.000000</c:v>
                </c:pt>
                <c:pt idx="1441">
                  <c:v>0days 00:24:01.000000</c:v>
                </c:pt>
                <c:pt idx="1442">
                  <c:v>0days 00:24:02.000000</c:v>
                </c:pt>
                <c:pt idx="1443">
                  <c:v>0days 00:24:03.000000</c:v>
                </c:pt>
                <c:pt idx="1444">
                  <c:v>0days 00:24:04.000000</c:v>
                </c:pt>
                <c:pt idx="1445">
                  <c:v>0days 00:24:05.000000</c:v>
                </c:pt>
                <c:pt idx="1446">
                  <c:v>0days 00:24:06.000000</c:v>
                </c:pt>
                <c:pt idx="1447">
                  <c:v>0days 00:24:07.000000</c:v>
                </c:pt>
                <c:pt idx="1448">
                  <c:v>0days 00:24:08.000000</c:v>
                </c:pt>
                <c:pt idx="1449">
                  <c:v>0days 00:24:09.000000</c:v>
                </c:pt>
                <c:pt idx="1450">
                  <c:v>0days 00:24:10.000000</c:v>
                </c:pt>
                <c:pt idx="1451">
                  <c:v>0days 00:24:11.000000</c:v>
                </c:pt>
                <c:pt idx="1452">
                  <c:v>0days 00:24:12.000000</c:v>
                </c:pt>
                <c:pt idx="1453">
                  <c:v>0days 00:24:13.000000</c:v>
                </c:pt>
                <c:pt idx="1454">
                  <c:v>0days 00:24:14.000000</c:v>
                </c:pt>
                <c:pt idx="1455">
                  <c:v>0days 00:24:15.000000</c:v>
                </c:pt>
                <c:pt idx="1456">
                  <c:v>0days 00:24:16.000000</c:v>
                </c:pt>
                <c:pt idx="1457">
                  <c:v>0days 00:24:17.000000</c:v>
                </c:pt>
                <c:pt idx="1458">
                  <c:v>0days 00:24:18.000000</c:v>
                </c:pt>
                <c:pt idx="1459">
                  <c:v>0days 00:24:19.000000</c:v>
                </c:pt>
                <c:pt idx="1460">
                  <c:v>0days 00:24:20.000000</c:v>
                </c:pt>
                <c:pt idx="1461">
                  <c:v>0days 00:24:21.000000</c:v>
                </c:pt>
                <c:pt idx="1462">
                  <c:v>0days 00:24:22.000000</c:v>
                </c:pt>
                <c:pt idx="1463">
                  <c:v>0days 00:24:23.000000</c:v>
                </c:pt>
                <c:pt idx="1464">
                  <c:v>0days 00:24:24.000000</c:v>
                </c:pt>
                <c:pt idx="1465">
                  <c:v>0days 00:24:25.000000</c:v>
                </c:pt>
                <c:pt idx="1466">
                  <c:v>0days 00:24:26.000000</c:v>
                </c:pt>
                <c:pt idx="1467">
                  <c:v>0days 00:24:27.000000</c:v>
                </c:pt>
                <c:pt idx="1468">
                  <c:v>0days 00:24:28.000000</c:v>
                </c:pt>
                <c:pt idx="1469">
                  <c:v>0days 00:24:29.000000</c:v>
                </c:pt>
                <c:pt idx="1470">
                  <c:v>0days 00:24:30.000000</c:v>
                </c:pt>
                <c:pt idx="1471">
                  <c:v>0days 00:24:31.000000</c:v>
                </c:pt>
                <c:pt idx="1472">
                  <c:v>0days 00:24:32.000000</c:v>
                </c:pt>
                <c:pt idx="1473">
                  <c:v>0days 00:24:33.000000</c:v>
                </c:pt>
                <c:pt idx="1474">
                  <c:v>0days 00:24:34.000000</c:v>
                </c:pt>
                <c:pt idx="1475">
                  <c:v>0days 00:24:35.000000</c:v>
                </c:pt>
                <c:pt idx="1476">
                  <c:v>0days 00:24:36.000000</c:v>
                </c:pt>
                <c:pt idx="1477">
                  <c:v>0days 00:24:37.000000</c:v>
                </c:pt>
                <c:pt idx="1478">
                  <c:v>0days 00:24:38.000000</c:v>
                </c:pt>
                <c:pt idx="1479">
                  <c:v>0days 00:24:39.000000</c:v>
                </c:pt>
                <c:pt idx="1480">
                  <c:v>0days 00:24:40.000000</c:v>
                </c:pt>
                <c:pt idx="1481">
                  <c:v>0days 00:24:41.000000</c:v>
                </c:pt>
                <c:pt idx="1482">
                  <c:v>0days 00:24:42.000000</c:v>
                </c:pt>
                <c:pt idx="1483">
                  <c:v>0days 00:24:43.000000</c:v>
                </c:pt>
                <c:pt idx="1484">
                  <c:v>0days 00:24:44.000000</c:v>
                </c:pt>
                <c:pt idx="1485">
                  <c:v>0days 00:24:45.000000</c:v>
                </c:pt>
                <c:pt idx="1486">
                  <c:v>0days 00:24:46.000000</c:v>
                </c:pt>
                <c:pt idx="1487">
                  <c:v>0days 00:24:47.000000</c:v>
                </c:pt>
                <c:pt idx="1488">
                  <c:v>0days 00:24:48.000000</c:v>
                </c:pt>
                <c:pt idx="1489">
                  <c:v>0days 00:24:49.000000</c:v>
                </c:pt>
                <c:pt idx="1490">
                  <c:v>0days 00:24:50.000000</c:v>
                </c:pt>
                <c:pt idx="1491">
                  <c:v>0days 00:24:51.000000</c:v>
                </c:pt>
                <c:pt idx="1492">
                  <c:v>0days 00:24:52.000000</c:v>
                </c:pt>
                <c:pt idx="1493">
                  <c:v>0days 00:24:53.000000</c:v>
                </c:pt>
                <c:pt idx="1494">
                  <c:v>0days 00:24:54.000000</c:v>
                </c:pt>
                <c:pt idx="1495">
                  <c:v>0days 00:24:55.000000</c:v>
                </c:pt>
                <c:pt idx="1496">
                  <c:v>0days 00:24:56.000000</c:v>
                </c:pt>
                <c:pt idx="1497">
                  <c:v>0days 00:24:57.000000</c:v>
                </c:pt>
                <c:pt idx="1498">
                  <c:v>0days 00:24:58.000000</c:v>
                </c:pt>
                <c:pt idx="1499">
                  <c:v>0days 00:24:59.000000</c:v>
                </c:pt>
                <c:pt idx="1500">
                  <c:v>0days 00:25:00.000000</c:v>
                </c:pt>
                <c:pt idx="1501">
                  <c:v>0days 00:25:01.000000</c:v>
                </c:pt>
                <c:pt idx="1502">
                  <c:v>0days 00:25:02.000000</c:v>
                </c:pt>
                <c:pt idx="1503">
                  <c:v>0days 00:25:03.000000</c:v>
                </c:pt>
                <c:pt idx="1504">
                  <c:v>0days 00:25:04.000000</c:v>
                </c:pt>
                <c:pt idx="1505">
                  <c:v>0days 00:25:05.000000</c:v>
                </c:pt>
                <c:pt idx="1506">
                  <c:v>0days 00:25:06.000000</c:v>
                </c:pt>
                <c:pt idx="1507">
                  <c:v>0days 00:25:07.000000</c:v>
                </c:pt>
                <c:pt idx="1508">
                  <c:v>0days 00:25:08.000000</c:v>
                </c:pt>
                <c:pt idx="1509">
                  <c:v>0days 00:25:09.000000</c:v>
                </c:pt>
                <c:pt idx="1510">
                  <c:v>0days 00:25:10.000000</c:v>
                </c:pt>
                <c:pt idx="1511">
                  <c:v>0days 00:25:11.000000</c:v>
                </c:pt>
                <c:pt idx="1512">
                  <c:v>0days 00:25:12.000000</c:v>
                </c:pt>
                <c:pt idx="1513">
                  <c:v>0days 00:25:13.000000</c:v>
                </c:pt>
                <c:pt idx="1514">
                  <c:v>0days 00:25:14.000000</c:v>
                </c:pt>
                <c:pt idx="1515">
                  <c:v>0days 00:25:15.000000</c:v>
                </c:pt>
                <c:pt idx="1516">
                  <c:v>0days 00:25:16.000000</c:v>
                </c:pt>
                <c:pt idx="1517">
                  <c:v>0days 00:25:17.000000</c:v>
                </c:pt>
                <c:pt idx="1518">
                  <c:v>0days 00:25:18.000000</c:v>
                </c:pt>
                <c:pt idx="1519">
                  <c:v>0days 00:25:19.000000</c:v>
                </c:pt>
                <c:pt idx="1520">
                  <c:v>0days 00:25:20.000000</c:v>
                </c:pt>
                <c:pt idx="1521">
                  <c:v>0days 00:25:21.000000</c:v>
                </c:pt>
                <c:pt idx="1522">
                  <c:v>0days 00:25:22.000000</c:v>
                </c:pt>
                <c:pt idx="1523">
                  <c:v>0days 00:25:23.000000</c:v>
                </c:pt>
                <c:pt idx="1524">
                  <c:v>0days 00:25:24.000000</c:v>
                </c:pt>
                <c:pt idx="1525">
                  <c:v>0days 00:25:25.000000</c:v>
                </c:pt>
                <c:pt idx="1526">
                  <c:v>0days 00:25:26.000000</c:v>
                </c:pt>
                <c:pt idx="1527">
                  <c:v>0days 00:25:27.000000</c:v>
                </c:pt>
                <c:pt idx="1528">
                  <c:v>0days 00:25:28.000000</c:v>
                </c:pt>
                <c:pt idx="1529">
                  <c:v>0days 00:25:29.000000</c:v>
                </c:pt>
                <c:pt idx="1530">
                  <c:v>0days 00:25:30.000000</c:v>
                </c:pt>
                <c:pt idx="1531">
                  <c:v>0days 00:25:31.000000</c:v>
                </c:pt>
                <c:pt idx="1532">
                  <c:v>0days 00:25:32.000000</c:v>
                </c:pt>
                <c:pt idx="1533">
                  <c:v>0days 00:25:33.000000</c:v>
                </c:pt>
                <c:pt idx="1534">
                  <c:v>0days 00:25:34.000000</c:v>
                </c:pt>
                <c:pt idx="1535">
                  <c:v>0days 00:25:35.000000</c:v>
                </c:pt>
                <c:pt idx="1536">
                  <c:v>0days 00:25:36.000000</c:v>
                </c:pt>
                <c:pt idx="1537">
                  <c:v>0days 00:25:37.000000</c:v>
                </c:pt>
                <c:pt idx="1538">
                  <c:v>0days 00:25:38.000000</c:v>
                </c:pt>
                <c:pt idx="1539">
                  <c:v>0days 00:25:39.000000</c:v>
                </c:pt>
                <c:pt idx="1540">
                  <c:v>0days 00:25:40.000000</c:v>
                </c:pt>
                <c:pt idx="1541">
                  <c:v>0days 00:25:41.000000</c:v>
                </c:pt>
                <c:pt idx="1542">
                  <c:v>0days 00:25:42.000000</c:v>
                </c:pt>
                <c:pt idx="1543">
                  <c:v>0days 00:25:43.000000</c:v>
                </c:pt>
                <c:pt idx="1544">
                  <c:v>0days 00:25:44.000000</c:v>
                </c:pt>
                <c:pt idx="1545">
                  <c:v>0days 00:25:45.000000</c:v>
                </c:pt>
                <c:pt idx="1546">
                  <c:v>0days 00:25:46.000000</c:v>
                </c:pt>
                <c:pt idx="1547">
                  <c:v>0days 00:25:47.000000</c:v>
                </c:pt>
                <c:pt idx="1548">
                  <c:v>0days 00:25:48.000000</c:v>
                </c:pt>
                <c:pt idx="1549">
                  <c:v>0days 00:25:49.000000</c:v>
                </c:pt>
                <c:pt idx="1550">
                  <c:v>0days 00:25:50.000000</c:v>
                </c:pt>
                <c:pt idx="1551">
                  <c:v>0days 00:25:51.000000</c:v>
                </c:pt>
                <c:pt idx="1552">
                  <c:v>0days 00:25:52.000000</c:v>
                </c:pt>
                <c:pt idx="1553">
                  <c:v>0days 00:25:53.000000</c:v>
                </c:pt>
                <c:pt idx="1554">
                  <c:v>0days 00:25:54.000000</c:v>
                </c:pt>
                <c:pt idx="1555">
                  <c:v>0days 00:25:55.000000</c:v>
                </c:pt>
                <c:pt idx="1556">
                  <c:v>0days 00:25:56.000000</c:v>
                </c:pt>
                <c:pt idx="1557">
                  <c:v>0days 00:25:57.000000</c:v>
                </c:pt>
                <c:pt idx="1558">
                  <c:v>0days 00:25:58.000000</c:v>
                </c:pt>
                <c:pt idx="1559">
                  <c:v>0days 00:25:59.000000</c:v>
                </c:pt>
                <c:pt idx="1560">
                  <c:v>0days 00:26:00.000000</c:v>
                </c:pt>
                <c:pt idx="1561">
                  <c:v>0days 00:26:01.000000</c:v>
                </c:pt>
                <c:pt idx="1562">
                  <c:v>0days 00:26:02.000000</c:v>
                </c:pt>
                <c:pt idx="1563">
                  <c:v>0days 00:26:03.000000</c:v>
                </c:pt>
                <c:pt idx="1564">
                  <c:v>0days 00:26:04.000000</c:v>
                </c:pt>
                <c:pt idx="1565">
                  <c:v>0days 00:26:05.000000</c:v>
                </c:pt>
                <c:pt idx="1566">
                  <c:v>0days 00:26:06.000000</c:v>
                </c:pt>
                <c:pt idx="1567">
                  <c:v>0days 00:26:07.000000</c:v>
                </c:pt>
                <c:pt idx="1568">
                  <c:v>0days 00:26:08.000000</c:v>
                </c:pt>
                <c:pt idx="1569">
                  <c:v>0days 00:26:09.000000</c:v>
                </c:pt>
                <c:pt idx="1570">
                  <c:v>0days 00:26:10.000000</c:v>
                </c:pt>
                <c:pt idx="1571">
                  <c:v>0days 00:26:11.000000</c:v>
                </c:pt>
                <c:pt idx="1572">
                  <c:v>0days 00:26:12.000000</c:v>
                </c:pt>
                <c:pt idx="1573">
                  <c:v>0days 00:26:13.000000</c:v>
                </c:pt>
                <c:pt idx="1574">
                  <c:v>0days 00:26:14.000000</c:v>
                </c:pt>
                <c:pt idx="1575">
                  <c:v>0days 00:26:15.000000</c:v>
                </c:pt>
                <c:pt idx="1576">
                  <c:v>0days 00:26:16.000000</c:v>
                </c:pt>
                <c:pt idx="1577">
                  <c:v>0days 00:26:17.000000</c:v>
                </c:pt>
                <c:pt idx="1578">
                  <c:v>0days 00:26:18.000000</c:v>
                </c:pt>
                <c:pt idx="1579">
                  <c:v>0days 00:26:19.000000</c:v>
                </c:pt>
                <c:pt idx="1580">
                  <c:v>0days 00:26:20.000000</c:v>
                </c:pt>
                <c:pt idx="1581">
                  <c:v>0days 00:26:21.000000</c:v>
                </c:pt>
                <c:pt idx="1582">
                  <c:v>0days 00:26:22.000000</c:v>
                </c:pt>
                <c:pt idx="1583">
                  <c:v>0days 00:26:23.000000</c:v>
                </c:pt>
                <c:pt idx="1584">
                  <c:v>0days 00:26:24.000000</c:v>
                </c:pt>
                <c:pt idx="1585">
                  <c:v>0days 00:26:25.000000</c:v>
                </c:pt>
                <c:pt idx="1586">
                  <c:v>0days 00:26:26.000000</c:v>
                </c:pt>
                <c:pt idx="1587">
                  <c:v>0days 00:26:27.000000</c:v>
                </c:pt>
                <c:pt idx="1588">
                  <c:v>0days 00:26:28.000000</c:v>
                </c:pt>
                <c:pt idx="1589">
                  <c:v>0days 00:26:29.000000</c:v>
                </c:pt>
                <c:pt idx="1590">
                  <c:v>0days 00:26:30.000000</c:v>
                </c:pt>
                <c:pt idx="1591">
                  <c:v>0days 00:26:31.000000</c:v>
                </c:pt>
                <c:pt idx="1592">
                  <c:v>0days 00:26:32.000000</c:v>
                </c:pt>
                <c:pt idx="1593">
                  <c:v>0days 00:26:33.000000</c:v>
                </c:pt>
                <c:pt idx="1594">
                  <c:v>0days 00:26:34.000000</c:v>
                </c:pt>
                <c:pt idx="1595">
                  <c:v>0days 00:26:35.000000</c:v>
                </c:pt>
                <c:pt idx="1596">
                  <c:v>0days 00:26:36.000000</c:v>
                </c:pt>
                <c:pt idx="1597">
                  <c:v>0days 00:26:37.000000</c:v>
                </c:pt>
                <c:pt idx="1598">
                  <c:v>0days 00:26:38.000000</c:v>
                </c:pt>
                <c:pt idx="1599">
                  <c:v>0days 00:26:39.000000</c:v>
                </c:pt>
                <c:pt idx="1600">
                  <c:v>0days 00:26:40.000000</c:v>
                </c:pt>
                <c:pt idx="1601">
                  <c:v>0days 00:26:41.000000</c:v>
                </c:pt>
                <c:pt idx="1602">
                  <c:v>0days 00:26:42.000000</c:v>
                </c:pt>
                <c:pt idx="1603">
                  <c:v>0days 00:26:43.000000</c:v>
                </c:pt>
                <c:pt idx="1604">
                  <c:v>0days 00:26:44.000000</c:v>
                </c:pt>
                <c:pt idx="1605">
                  <c:v>0days 00:26:45.000000</c:v>
                </c:pt>
                <c:pt idx="1606">
                  <c:v>0days 00:26:46.000000</c:v>
                </c:pt>
                <c:pt idx="1607">
                  <c:v>0days 00:26:47.000000</c:v>
                </c:pt>
                <c:pt idx="1608">
                  <c:v>0days 00:26:48.000000</c:v>
                </c:pt>
                <c:pt idx="1609">
                  <c:v>0days 00:26:49.000000</c:v>
                </c:pt>
                <c:pt idx="1610">
                  <c:v>0days 00:26:50.000000</c:v>
                </c:pt>
                <c:pt idx="1611">
                  <c:v>0days 00:26:51.000000</c:v>
                </c:pt>
                <c:pt idx="1612">
                  <c:v>0days 00:26:52.000000</c:v>
                </c:pt>
                <c:pt idx="1613">
                  <c:v>0days 00:26:53.000000</c:v>
                </c:pt>
                <c:pt idx="1614">
                  <c:v>0days 00:26:54.000000</c:v>
                </c:pt>
                <c:pt idx="1615">
                  <c:v>0days 00:26:55.000000</c:v>
                </c:pt>
                <c:pt idx="1616">
                  <c:v>0days 00:26:56.000000</c:v>
                </c:pt>
                <c:pt idx="1617">
                  <c:v>0days 00:26:57.000000</c:v>
                </c:pt>
                <c:pt idx="1618">
                  <c:v>0days 00:26:58.000000</c:v>
                </c:pt>
                <c:pt idx="1619">
                  <c:v>0days 00:26:59.000000</c:v>
                </c:pt>
                <c:pt idx="1620">
                  <c:v>0days 00:27:00.000000</c:v>
                </c:pt>
                <c:pt idx="1621">
                  <c:v>0days 00:27:01.000000</c:v>
                </c:pt>
                <c:pt idx="1622">
                  <c:v>0days 00:27:02.000000</c:v>
                </c:pt>
                <c:pt idx="1623">
                  <c:v>0days 00:27:03.000000</c:v>
                </c:pt>
                <c:pt idx="1624">
                  <c:v>0days 00:27:04.000000</c:v>
                </c:pt>
                <c:pt idx="1625">
                  <c:v>0days 00:27:05.000000</c:v>
                </c:pt>
                <c:pt idx="1626">
                  <c:v>0days 00:27:06.000000</c:v>
                </c:pt>
                <c:pt idx="1627">
                  <c:v>0days 00:27:07.000000</c:v>
                </c:pt>
                <c:pt idx="1628">
                  <c:v>0days 00:27:08.000000</c:v>
                </c:pt>
                <c:pt idx="1629">
                  <c:v>0days 00:27:09.000000</c:v>
                </c:pt>
                <c:pt idx="1630">
                  <c:v>0days 00:27:10.000000</c:v>
                </c:pt>
                <c:pt idx="1631">
                  <c:v>0days 00:27:11.000000</c:v>
                </c:pt>
                <c:pt idx="1632">
                  <c:v>0days 00:27:12.000000</c:v>
                </c:pt>
                <c:pt idx="1633">
                  <c:v>0days 00:27:13.000000</c:v>
                </c:pt>
                <c:pt idx="1634">
                  <c:v>0days 00:27:14.000000</c:v>
                </c:pt>
                <c:pt idx="1635">
                  <c:v>0days 00:27:15.000000</c:v>
                </c:pt>
                <c:pt idx="1636">
                  <c:v>0days 00:27:16.000000</c:v>
                </c:pt>
                <c:pt idx="1637">
                  <c:v>0days 00:27:17.000000</c:v>
                </c:pt>
                <c:pt idx="1638">
                  <c:v>0days 00:27:18.000000</c:v>
                </c:pt>
                <c:pt idx="1639">
                  <c:v>0days 00:27:19.000000</c:v>
                </c:pt>
                <c:pt idx="1640">
                  <c:v>0days 00:27:20.000000</c:v>
                </c:pt>
                <c:pt idx="1641">
                  <c:v>0days 00:27:21.000000</c:v>
                </c:pt>
                <c:pt idx="1642">
                  <c:v>0days 00:27:22.000000</c:v>
                </c:pt>
                <c:pt idx="1643">
                  <c:v>0days 00:27:23.000000</c:v>
                </c:pt>
                <c:pt idx="1644">
                  <c:v>0days 00:27:24.000000</c:v>
                </c:pt>
                <c:pt idx="1645">
                  <c:v>0days 00:27:25.000000</c:v>
                </c:pt>
                <c:pt idx="1646">
                  <c:v>0days 00:27:26.000000</c:v>
                </c:pt>
                <c:pt idx="1647">
                  <c:v>0days 00:27:27.000000</c:v>
                </c:pt>
                <c:pt idx="1648">
                  <c:v>0days 00:27:28.000000</c:v>
                </c:pt>
                <c:pt idx="1649">
                  <c:v>0days 00:27:29.000000</c:v>
                </c:pt>
                <c:pt idx="1650">
                  <c:v>0days 00:27:30.000000</c:v>
                </c:pt>
                <c:pt idx="1651">
                  <c:v>0days 00:27:31.000000</c:v>
                </c:pt>
                <c:pt idx="1652">
                  <c:v>0days 00:27:32.000000</c:v>
                </c:pt>
                <c:pt idx="1653">
                  <c:v>0days 00:27:33.000000</c:v>
                </c:pt>
                <c:pt idx="1654">
                  <c:v>0days 00:27:34.000000</c:v>
                </c:pt>
                <c:pt idx="1655">
                  <c:v>0days 00:27:35.000000</c:v>
                </c:pt>
                <c:pt idx="1656">
                  <c:v>0days 00:27:36.000000</c:v>
                </c:pt>
                <c:pt idx="1657">
                  <c:v>0days 00:27:37.000000</c:v>
                </c:pt>
                <c:pt idx="1658">
                  <c:v>0days 00:27:38.000000</c:v>
                </c:pt>
                <c:pt idx="1659">
                  <c:v>0days 00:27:39.000000</c:v>
                </c:pt>
                <c:pt idx="1660">
                  <c:v>0days 00:27:40.000000</c:v>
                </c:pt>
                <c:pt idx="1661">
                  <c:v>0days 00:27:41.000000</c:v>
                </c:pt>
                <c:pt idx="1662">
                  <c:v>0days 00:27:42.000000</c:v>
                </c:pt>
                <c:pt idx="1663">
                  <c:v>0days 00:27:43.000000</c:v>
                </c:pt>
                <c:pt idx="1664">
                  <c:v>0days 00:27:44.000000</c:v>
                </c:pt>
                <c:pt idx="1665">
                  <c:v>0days 00:27:45.000000</c:v>
                </c:pt>
                <c:pt idx="1666">
                  <c:v>0days 00:27:46.000000</c:v>
                </c:pt>
                <c:pt idx="1667">
                  <c:v>0days 00:27:47.000000</c:v>
                </c:pt>
                <c:pt idx="1668">
                  <c:v>0days 00:27:48.000000</c:v>
                </c:pt>
                <c:pt idx="1669">
                  <c:v>0days 00:27:49.000000</c:v>
                </c:pt>
                <c:pt idx="1670">
                  <c:v>0days 00:27:50.000000</c:v>
                </c:pt>
                <c:pt idx="1671">
                  <c:v>0days 00:27:51.000000</c:v>
                </c:pt>
                <c:pt idx="1672">
                  <c:v>0days 00:27:52.000000</c:v>
                </c:pt>
                <c:pt idx="1673">
                  <c:v>0days 00:27:53.000000</c:v>
                </c:pt>
                <c:pt idx="1674">
                  <c:v>0days 00:27:54.000000</c:v>
                </c:pt>
                <c:pt idx="1675">
                  <c:v>0days 00:27:55.000000</c:v>
                </c:pt>
                <c:pt idx="1676">
                  <c:v>0days 00:27:56.000000</c:v>
                </c:pt>
                <c:pt idx="1677">
                  <c:v>0days 00:27:57.000000</c:v>
                </c:pt>
                <c:pt idx="1678">
                  <c:v>0days 00:27:58.000000</c:v>
                </c:pt>
                <c:pt idx="1679">
                  <c:v>0days 00:27:59.000000</c:v>
                </c:pt>
                <c:pt idx="1680">
                  <c:v>0days 00:28:00.000000</c:v>
                </c:pt>
                <c:pt idx="1681">
                  <c:v>0days 00:28:01.000000</c:v>
                </c:pt>
                <c:pt idx="1682">
                  <c:v>0days 00:28:02.000000</c:v>
                </c:pt>
                <c:pt idx="1683">
                  <c:v>0days 00:28:03.000000</c:v>
                </c:pt>
                <c:pt idx="1684">
                  <c:v>0days 00:28:04.000000</c:v>
                </c:pt>
                <c:pt idx="1685">
                  <c:v>0days 00:28:05.000000</c:v>
                </c:pt>
                <c:pt idx="1686">
                  <c:v>0days 00:28:06.000000</c:v>
                </c:pt>
                <c:pt idx="1687">
                  <c:v>0days 00:28:07.000000</c:v>
                </c:pt>
                <c:pt idx="1688">
                  <c:v>0days 00:28:08.000000</c:v>
                </c:pt>
                <c:pt idx="1689">
                  <c:v>0days 00:28:09.000000</c:v>
                </c:pt>
                <c:pt idx="1690">
                  <c:v>0days 00:28:10.000000</c:v>
                </c:pt>
                <c:pt idx="1691">
                  <c:v>0days 00:28:11.000000</c:v>
                </c:pt>
                <c:pt idx="1692">
                  <c:v>0days 00:28:12.000000</c:v>
                </c:pt>
                <c:pt idx="1693">
                  <c:v>0days 00:28:13.000000</c:v>
                </c:pt>
                <c:pt idx="1694">
                  <c:v>0days 00:28:14.000000</c:v>
                </c:pt>
                <c:pt idx="1695">
                  <c:v>0days 00:28:15.000000</c:v>
                </c:pt>
                <c:pt idx="1696">
                  <c:v>0days 00:28:16.000000</c:v>
                </c:pt>
                <c:pt idx="1697">
                  <c:v>0days 00:28:17.000000</c:v>
                </c:pt>
                <c:pt idx="1698">
                  <c:v>0days 00:28:18.000000</c:v>
                </c:pt>
                <c:pt idx="1699">
                  <c:v>0days 00:28:19.000000</c:v>
                </c:pt>
                <c:pt idx="1700">
                  <c:v>0days 00:28:20.000000</c:v>
                </c:pt>
                <c:pt idx="1701">
                  <c:v>0days 00:28:21.000000</c:v>
                </c:pt>
                <c:pt idx="1702">
                  <c:v>0days 00:28:22.000000</c:v>
                </c:pt>
                <c:pt idx="1703">
                  <c:v>0days 00:28:23.000000</c:v>
                </c:pt>
                <c:pt idx="1704">
                  <c:v>0days 00:28:24.000000</c:v>
                </c:pt>
                <c:pt idx="1705">
                  <c:v>0days 00:28:25.000000</c:v>
                </c:pt>
                <c:pt idx="1706">
                  <c:v>0days 00:28:26.000000</c:v>
                </c:pt>
                <c:pt idx="1707">
                  <c:v>0days 00:28:27.000000</c:v>
                </c:pt>
                <c:pt idx="1708">
                  <c:v>0days 00:28:28.000000</c:v>
                </c:pt>
                <c:pt idx="1709">
                  <c:v>0days 00:28:29.000000</c:v>
                </c:pt>
                <c:pt idx="1710">
                  <c:v>0days 00:28:30.000000</c:v>
                </c:pt>
                <c:pt idx="1711">
                  <c:v>0days 00:28:31.000000</c:v>
                </c:pt>
                <c:pt idx="1712">
                  <c:v>0days 00:28:32.000000</c:v>
                </c:pt>
                <c:pt idx="1713">
                  <c:v>0days 00:28:33.000000</c:v>
                </c:pt>
                <c:pt idx="1714">
                  <c:v>0days 00:28:34.000000</c:v>
                </c:pt>
                <c:pt idx="1715">
                  <c:v>0days 00:28:35.000000</c:v>
                </c:pt>
                <c:pt idx="1716">
                  <c:v>0days 00:28:36.000000</c:v>
                </c:pt>
                <c:pt idx="1717">
                  <c:v>0days 00:28:37.000000</c:v>
                </c:pt>
                <c:pt idx="1718">
                  <c:v>0days 00:28:38.000000</c:v>
                </c:pt>
                <c:pt idx="1719">
                  <c:v>0days 00:28:39.000000</c:v>
                </c:pt>
                <c:pt idx="1720">
                  <c:v>0days 00:28:40.000000</c:v>
                </c:pt>
                <c:pt idx="1721">
                  <c:v>0days 00:28:41.000000</c:v>
                </c:pt>
                <c:pt idx="1722">
                  <c:v>0days 00:28:42.000000</c:v>
                </c:pt>
                <c:pt idx="1723">
                  <c:v>0days 00:28:43.000000</c:v>
                </c:pt>
                <c:pt idx="1724">
                  <c:v>0days 00:28:44.000000</c:v>
                </c:pt>
                <c:pt idx="1725">
                  <c:v>0days 00:28:45.000000</c:v>
                </c:pt>
                <c:pt idx="1726">
                  <c:v>0days 00:28:46.000000</c:v>
                </c:pt>
                <c:pt idx="1727">
                  <c:v>0days 00:28:47.000000</c:v>
                </c:pt>
                <c:pt idx="1728">
                  <c:v>0days 00:28:48.000000</c:v>
                </c:pt>
                <c:pt idx="1729">
                  <c:v>0days 00:28:49.000000</c:v>
                </c:pt>
                <c:pt idx="1730">
                  <c:v>0days 00:28:50.000000</c:v>
                </c:pt>
                <c:pt idx="1731">
                  <c:v>0days 00:28:51.000000</c:v>
                </c:pt>
                <c:pt idx="1732">
                  <c:v>0days 00:28:52.000000</c:v>
                </c:pt>
                <c:pt idx="1733">
                  <c:v>0days 00:28:53.000000</c:v>
                </c:pt>
                <c:pt idx="1734">
                  <c:v>0days 00:28:54.000000</c:v>
                </c:pt>
                <c:pt idx="1735">
                  <c:v>0days 00:28:55.000000</c:v>
                </c:pt>
                <c:pt idx="1736">
                  <c:v>0days 00:28:56.000000</c:v>
                </c:pt>
                <c:pt idx="1737">
                  <c:v>0days 00:28:57.000000</c:v>
                </c:pt>
                <c:pt idx="1738">
                  <c:v>0days 00:28:58.000000</c:v>
                </c:pt>
                <c:pt idx="1739">
                  <c:v>0days 00:28:59.000000</c:v>
                </c:pt>
                <c:pt idx="1740">
                  <c:v>0days 00:29:00.000000</c:v>
                </c:pt>
                <c:pt idx="1741">
                  <c:v>0days 00:29:01.000000</c:v>
                </c:pt>
                <c:pt idx="1742">
                  <c:v>0days 00:29:02.000000</c:v>
                </c:pt>
                <c:pt idx="1743">
                  <c:v>0days 00:29:03.000000</c:v>
                </c:pt>
                <c:pt idx="1744">
                  <c:v>0days 00:29:04.000000</c:v>
                </c:pt>
                <c:pt idx="1745">
                  <c:v>0days 00:29:05.000000</c:v>
                </c:pt>
                <c:pt idx="1746">
                  <c:v>0days 00:29:06.000000</c:v>
                </c:pt>
                <c:pt idx="1747">
                  <c:v>0days 00:29:07.000000</c:v>
                </c:pt>
                <c:pt idx="1748">
                  <c:v>0days 00:29:08.000000</c:v>
                </c:pt>
                <c:pt idx="1749">
                  <c:v>0days 00:29:09.000000</c:v>
                </c:pt>
                <c:pt idx="1750">
                  <c:v>0days 00:29:10.000000</c:v>
                </c:pt>
                <c:pt idx="1751">
                  <c:v>0days 00:29:11.000000</c:v>
                </c:pt>
                <c:pt idx="1752">
                  <c:v>0days 00:29:12.000000</c:v>
                </c:pt>
                <c:pt idx="1753">
                  <c:v>0days 00:29:13.000000</c:v>
                </c:pt>
                <c:pt idx="1754">
                  <c:v>0days 00:29:14.000000</c:v>
                </c:pt>
                <c:pt idx="1755">
                  <c:v>0days 00:29:15.000000</c:v>
                </c:pt>
                <c:pt idx="1756">
                  <c:v>0days 00:29:16.000000</c:v>
                </c:pt>
                <c:pt idx="1757">
                  <c:v>0days 00:29:17.000000</c:v>
                </c:pt>
                <c:pt idx="1758">
                  <c:v>0days 00:29:18.000000</c:v>
                </c:pt>
                <c:pt idx="1759">
                  <c:v>0days 00:29:19.000000</c:v>
                </c:pt>
                <c:pt idx="1760">
                  <c:v>0days 00:29:20.000000</c:v>
                </c:pt>
                <c:pt idx="1761">
                  <c:v>0days 00:29:21.000000</c:v>
                </c:pt>
                <c:pt idx="1762">
                  <c:v>0days 00:29:22.000000</c:v>
                </c:pt>
                <c:pt idx="1763">
                  <c:v>0days 00:29:23.000000</c:v>
                </c:pt>
                <c:pt idx="1764">
                  <c:v>0days 00:29:24.000000</c:v>
                </c:pt>
                <c:pt idx="1765">
                  <c:v>0days 00:29:25.000000</c:v>
                </c:pt>
                <c:pt idx="1766">
                  <c:v>0days 00:29:26.000000</c:v>
                </c:pt>
                <c:pt idx="1767">
                  <c:v>0days 00:29:27.000000</c:v>
                </c:pt>
                <c:pt idx="1768">
                  <c:v>0days 00:29:28.000000</c:v>
                </c:pt>
                <c:pt idx="1769">
                  <c:v>0days 00:29:29.000000</c:v>
                </c:pt>
                <c:pt idx="1770">
                  <c:v>0days 00:29:30.000000</c:v>
                </c:pt>
                <c:pt idx="1771">
                  <c:v>0days 00:29:31.000000</c:v>
                </c:pt>
                <c:pt idx="1772">
                  <c:v>0days 00:29:32.000000</c:v>
                </c:pt>
                <c:pt idx="1773">
                  <c:v>0days 00:29:33.000000</c:v>
                </c:pt>
                <c:pt idx="1774">
                  <c:v>0days 00:29:34.000000</c:v>
                </c:pt>
                <c:pt idx="1775">
                  <c:v>0days 00:29:35.000000</c:v>
                </c:pt>
                <c:pt idx="1776">
                  <c:v>0days 00:29:36.000000</c:v>
                </c:pt>
                <c:pt idx="1777">
                  <c:v>0days 00:29:37.000000</c:v>
                </c:pt>
                <c:pt idx="1778">
                  <c:v>0days 00:29:38.000000</c:v>
                </c:pt>
                <c:pt idx="1779">
                  <c:v>0days 00:29:39.000000</c:v>
                </c:pt>
                <c:pt idx="1780">
                  <c:v>0days 00:29:40.000000</c:v>
                </c:pt>
                <c:pt idx="1781">
                  <c:v>0days 00:29:41.000000</c:v>
                </c:pt>
                <c:pt idx="1782">
                  <c:v>0days 00:29:42.000000</c:v>
                </c:pt>
                <c:pt idx="1783">
                  <c:v>0days 00:29:43.000000</c:v>
                </c:pt>
                <c:pt idx="1784">
                  <c:v>0days 00:29:44.000000</c:v>
                </c:pt>
                <c:pt idx="1785">
                  <c:v>0days 00:29:45.000000</c:v>
                </c:pt>
                <c:pt idx="1786">
                  <c:v>0days 00:29:46.000000</c:v>
                </c:pt>
                <c:pt idx="1787">
                  <c:v>0days 00:29:47.000000</c:v>
                </c:pt>
                <c:pt idx="1788">
                  <c:v>0days 00:29:48.000000</c:v>
                </c:pt>
                <c:pt idx="1789">
                  <c:v>0days 00:29:49.000000</c:v>
                </c:pt>
                <c:pt idx="1790">
                  <c:v>0days 00:29:50.000000</c:v>
                </c:pt>
                <c:pt idx="1791">
                  <c:v>0days 00:29:51.000000</c:v>
                </c:pt>
                <c:pt idx="1792">
                  <c:v>0days 00:29:52.000000</c:v>
                </c:pt>
                <c:pt idx="1793">
                  <c:v>0days 00:29:53.000000</c:v>
                </c:pt>
                <c:pt idx="1794">
                  <c:v>0days 00:29:54.000000</c:v>
                </c:pt>
                <c:pt idx="1795">
                  <c:v>0days 00:29:55.000000</c:v>
                </c:pt>
                <c:pt idx="1796">
                  <c:v>0days 00:29:56.000000</c:v>
                </c:pt>
                <c:pt idx="1797">
                  <c:v>0days 00:29:57.000000</c:v>
                </c:pt>
                <c:pt idx="1798">
                  <c:v>0days 00:29:58.000000</c:v>
                </c:pt>
                <c:pt idx="1799">
                  <c:v>0days 00:29:59.000000</c:v>
                </c:pt>
                <c:pt idx="1800">
                  <c:v>0days 00:30:00.000000</c:v>
                </c:pt>
                <c:pt idx="1801">
                  <c:v>0days 00:30:01.000000</c:v>
                </c:pt>
                <c:pt idx="1802">
                  <c:v>0days 00:30:02.000000</c:v>
                </c:pt>
                <c:pt idx="1803">
                  <c:v>0days 00:30:03.000000</c:v>
                </c:pt>
                <c:pt idx="1804">
                  <c:v>0days 00:30:04.000000</c:v>
                </c:pt>
                <c:pt idx="1805">
                  <c:v>0days 00:30:05.000000</c:v>
                </c:pt>
                <c:pt idx="1806">
                  <c:v>0days 00:30:06.000000</c:v>
                </c:pt>
                <c:pt idx="1807">
                  <c:v>0days 00:30:07.000000</c:v>
                </c:pt>
                <c:pt idx="1808">
                  <c:v>0days 00:30:08.000000</c:v>
                </c:pt>
                <c:pt idx="1809">
                  <c:v>0days 00:30:09.000000</c:v>
                </c:pt>
                <c:pt idx="1810">
                  <c:v>0days 00:30:10.000000</c:v>
                </c:pt>
                <c:pt idx="1811">
                  <c:v>0days 00:30:11.000000</c:v>
                </c:pt>
                <c:pt idx="1812">
                  <c:v>0days 00:30:12.000000</c:v>
                </c:pt>
                <c:pt idx="1813">
                  <c:v>0days 00:30:13.000000</c:v>
                </c:pt>
                <c:pt idx="1814">
                  <c:v>0days 00:30:14.000000</c:v>
                </c:pt>
                <c:pt idx="1815">
                  <c:v>0days 00:30:15.000000</c:v>
                </c:pt>
                <c:pt idx="1816">
                  <c:v>0days 00:30:16.000000</c:v>
                </c:pt>
                <c:pt idx="1817">
                  <c:v>0days 00:30:17.000000</c:v>
                </c:pt>
                <c:pt idx="1818">
                  <c:v>0days 00:30:18.000000</c:v>
                </c:pt>
                <c:pt idx="1819">
                  <c:v>0days 00:30:19.000000</c:v>
                </c:pt>
                <c:pt idx="1820">
                  <c:v>0days 00:30:20.000000</c:v>
                </c:pt>
                <c:pt idx="1821">
                  <c:v>0days 00:30:21.000000</c:v>
                </c:pt>
                <c:pt idx="1822">
                  <c:v>0days 00:30:22.000000</c:v>
                </c:pt>
                <c:pt idx="1823">
                  <c:v>0days 00:30:23.000000</c:v>
                </c:pt>
                <c:pt idx="1824">
                  <c:v>0days 00:30:24.000000</c:v>
                </c:pt>
                <c:pt idx="1825">
                  <c:v>0days 00:30:25.000000</c:v>
                </c:pt>
                <c:pt idx="1826">
                  <c:v>0days 00:30:26.000000</c:v>
                </c:pt>
                <c:pt idx="1827">
                  <c:v>0days 00:30:27.000000</c:v>
                </c:pt>
                <c:pt idx="1828">
                  <c:v>0days 00:30:28.000000</c:v>
                </c:pt>
                <c:pt idx="1829">
                  <c:v>0days 00:30:29.000000</c:v>
                </c:pt>
                <c:pt idx="1830">
                  <c:v>0days 00:30:30.000000</c:v>
                </c:pt>
                <c:pt idx="1831">
                  <c:v>0days 00:30:31.000000</c:v>
                </c:pt>
                <c:pt idx="1832">
                  <c:v>0days 00:30:32.000000</c:v>
                </c:pt>
                <c:pt idx="1833">
                  <c:v>0days 00:30:33.000000</c:v>
                </c:pt>
                <c:pt idx="1834">
                  <c:v>0days 00:30:34.000000</c:v>
                </c:pt>
                <c:pt idx="1835">
                  <c:v>0days 00:30:35.000000</c:v>
                </c:pt>
                <c:pt idx="1836">
                  <c:v>0days 00:30:36.000000</c:v>
                </c:pt>
                <c:pt idx="1837">
                  <c:v>0days 00:30:37.000000</c:v>
                </c:pt>
                <c:pt idx="1838">
                  <c:v>0days 00:30:38.000000</c:v>
                </c:pt>
                <c:pt idx="1839">
                  <c:v>0days 00:30:39.000000</c:v>
                </c:pt>
                <c:pt idx="1840">
                  <c:v>0days 00:30:40.000000</c:v>
                </c:pt>
                <c:pt idx="1841">
                  <c:v>0days 00:30:41.000000</c:v>
                </c:pt>
                <c:pt idx="1842">
                  <c:v>0days 00:30:42.000000</c:v>
                </c:pt>
                <c:pt idx="1843">
                  <c:v>0days 00:30:43.000000</c:v>
                </c:pt>
                <c:pt idx="1844">
                  <c:v>0days 00:30:44.000000</c:v>
                </c:pt>
                <c:pt idx="1845">
                  <c:v>0days 00:30:45.000000</c:v>
                </c:pt>
                <c:pt idx="1846">
                  <c:v>0days 00:30:46.000000</c:v>
                </c:pt>
                <c:pt idx="1847">
                  <c:v>0days 00:30:47.000000</c:v>
                </c:pt>
                <c:pt idx="1848">
                  <c:v>0days 00:30:48.000000</c:v>
                </c:pt>
                <c:pt idx="1849">
                  <c:v>0days 00:30:49.000000</c:v>
                </c:pt>
                <c:pt idx="1850">
                  <c:v>0days 00:30:50.000000</c:v>
                </c:pt>
                <c:pt idx="1851">
                  <c:v>0days 00:30:51.000000</c:v>
                </c:pt>
                <c:pt idx="1852">
                  <c:v>0days 00:30:52.000000</c:v>
                </c:pt>
                <c:pt idx="1853">
                  <c:v>0days 00:30:53.000000</c:v>
                </c:pt>
                <c:pt idx="1854">
                  <c:v>0days 00:30:54.000000</c:v>
                </c:pt>
                <c:pt idx="1855">
                  <c:v>0days 00:30:55.000000</c:v>
                </c:pt>
                <c:pt idx="1856">
                  <c:v>0days 00:30:56.000000</c:v>
                </c:pt>
                <c:pt idx="1857">
                  <c:v>0days 00:30:57.000000</c:v>
                </c:pt>
                <c:pt idx="1858">
                  <c:v>0days 00:30:58.000000</c:v>
                </c:pt>
                <c:pt idx="1859">
                  <c:v>0days 00:30:59.000000</c:v>
                </c:pt>
                <c:pt idx="1860">
                  <c:v>0days 00:31:00.000000</c:v>
                </c:pt>
                <c:pt idx="1861">
                  <c:v>0days 00:31:01.000000</c:v>
                </c:pt>
                <c:pt idx="1862">
                  <c:v>0days 00:31:02.000000</c:v>
                </c:pt>
                <c:pt idx="1863">
                  <c:v>0days 00:31:03.000000</c:v>
                </c:pt>
                <c:pt idx="1864">
                  <c:v>0days 00:31:04.000000</c:v>
                </c:pt>
                <c:pt idx="1865">
                  <c:v>0days 00:31:05.000000</c:v>
                </c:pt>
                <c:pt idx="1866">
                  <c:v>0days 00:31:06.000000</c:v>
                </c:pt>
                <c:pt idx="1867">
                  <c:v>0days 00:31:07.000000</c:v>
                </c:pt>
                <c:pt idx="1868">
                  <c:v>0days 00:31:08.000000</c:v>
                </c:pt>
                <c:pt idx="1869">
                  <c:v>0days 00:31:09.000000</c:v>
                </c:pt>
                <c:pt idx="1870">
                  <c:v>0days 00:31:10.000000</c:v>
                </c:pt>
                <c:pt idx="1871">
                  <c:v>0days 00:31:11.000000</c:v>
                </c:pt>
                <c:pt idx="1872">
                  <c:v>0days 00:31:12.000000</c:v>
                </c:pt>
                <c:pt idx="1873">
                  <c:v>0days 00:31:13.000000</c:v>
                </c:pt>
                <c:pt idx="1874">
                  <c:v>0days 00:31:14.000000</c:v>
                </c:pt>
                <c:pt idx="1875">
                  <c:v>0days 00:31:15.000000</c:v>
                </c:pt>
                <c:pt idx="1876">
                  <c:v>0days 00:31:16.000000</c:v>
                </c:pt>
                <c:pt idx="1877">
                  <c:v>0days 00:31:17.000000</c:v>
                </c:pt>
                <c:pt idx="1878">
                  <c:v>0days 00:31:18.000000</c:v>
                </c:pt>
                <c:pt idx="1879">
                  <c:v>0days 00:31:19.000000</c:v>
                </c:pt>
                <c:pt idx="1880">
                  <c:v>0days 00:31:20.000000</c:v>
                </c:pt>
                <c:pt idx="1881">
                  <c:v>0days 00:31:21.000000</c:v>
                </c:pt>
                <c:pt idx="1882">
                  <c:v>0days 00:31:22.000000</c:v>
                </c:pt>
                <c:pt idx="1883">
                  <c:v>0days 00:31:23.000000</c:v>
                </c:pt>
                <c:pt idx="1884">
                  <c:v>0days 00:31:24.000000</c:v>
                </c:pt>
                <c:pt idx="1885">
                  <c:v>0days 00:31:25.000000</c:v>
                </c:pt>
                <c:pt idx="1886">
                  <c:v>0days 00:31:26.000000</c:v>
                </c:pt>
                <c:pt idx="1887">
                  <c:v>0days 00:31:27.000000</c:v>
                </c:pt>
                <c:pt idx="1888">
                  <c:v>0days 00:31:28.000000</c:v>
                </c:pt>
                <c:pt idx="1889">
                  <c:v>0days 00:31:29.000000</c:v>
                </c:pt>
                <c:pt idx="1890">
                  <c:v>0days 00:31:30.000000</c:v>
                </c:pt>
                <c:pt idx="1891">
                  <c:v>0days 00:31:31.000000</c:v>
                </c:pt>
                <c:pt idx="1892">
                  <c:v>0days 00:31:32.000000</c:v>
                </c:pt>
                <c:pt idx="1893">
                  <c:v>0days 00:31:33.000000</c:v>
                </c:pt>
                <c:pt idx="1894">
                  <c:v>0days 00:31:34.000000</c:v>
                </c:pt>
                <c:pt idx="1895">
                  <c:v>0days 00:31:35.000000</c:v>
                </c:pt>
                <c:pt idx="1896">
                  <c:v>0days 00:31:36.000000</c:v>
                </c:pt>
                <c:pt idx="1897">
                  <c:v>0days 00:31:37.000000</c:v>
                </c:pt>
                <c:pt idx="1898">
                  <c:v>0days 00:31:38.000000</c:v>
                </c:pt>
                <c:pt idx="1899">
                  <c:v>0days 00:31:39.000000</c:v>
                </c:pt>
                <c:pt idx="1900">
                  <c:v>0days 00:31:40.000000</c:v>
                </c:pt>
                <c:pt idx="1901">
                  <c:v>0days 00:31:41.000000</c:v>
                </c:pt>
                <c:pt idx="1902">
                  <c:v>0days 00:31:42.000000</c:v>
                </c:pt>
                <c:pt idx="1903">
                  <c:v>0days 00:31:43.000000</c:v>
                </c:pt>
                <c:pt idx="1904">
                  <c:v>0days 00:31:44.000000</c:v>
                </c:pt>
                <c:pt idx="1905">
                  <c:v>0days 00:31:45.000000</c:v>
                </c:pt>
                <c:pt idx="1906">
                  <c:v>0days 00:31:46.000000</c:v>
                </c:pt>
                <c:pt idx="1907">
                  <c:v>0days 00:31:47.000000</c:v>
                </c:pt>
                <c:pt idx="1908">
                  <c:v>0days 00:31:48.000000</c:v>
                </c:pt>
                <c:pt idx="1909">
                  <c:v>0days 00:31:49.000000</c:v>
                </c:pt>
                <c:pt idx="1910">
                  <c:v>0days 00:31:50.000000</c:v>
                </c:pt>
                <c:pt idx="1911">
                  <c:v>0days 00:31:51.000000</c:v>
                </c:pt>
                <c:pt idx="1912">
                  <c:v>0days 00:31:52.000000</c:v>
                </c:pt>
                <c:pt idx="1913">
                  <c:v>0days 00:31:53.000000</c:v>
                </c:pt>
                <c:pt idx="1914">
                  <c:v>0days 00:31:54.000000</c:v>
                </c:pt>
                <c:pt idx="1915">
                  <c:v>0days 00:31:55.000000</c:v>
                </c:pt>
                <c:pt idx="1916">
                  <c:v>0days 00:31:56.000000</c:v>
                </c:pt>
                <c:pt idx="1917">
                  <c:v>0days 00:31:57.000000</c:v>
                </c:pt>
                <c:pt idx="1918">
                  <c:v>0days 00:31:58.000000</c:v>
                </c:pt>
                <c:pt idx="1919">
                  <c:v>0days 00:31:59.000000</c:v>
                </c:pt>
                <c:pt idx="1920">
                  <c:v>0days 00:32:00.000000</c:v>
                </c:pt>
                <c:pt idx="1921">
                  <c:v>0days 00:32:01.000000</c:v>
                </c:pt>
                <c:pt idx="1922">
                  <c:v>0days 00:32:02.000000</c:v>
                </c:pt>
                <c:pt idx="1923">
                  <c:v>0days 00:32:03.000000</c:v>
                </c:pt>
                <c:pt idx="1924">
                  <c:v>0days 00:32:04.000000</c:v>
                </c:pt>
                <c:pt idx="1925">
                  <c:v>0days 00:32:05.000000</c:v>
                </c:pt>
                <c:pt idx="1926">
                  <c:v>0days 00:32:06.000000</c:v>
                </c:pt>
                <c:pt idx="1927">
                  <c:v>0days 00:32:07.000000</c:v>
                </c:pt>
                <c:pt idx="1928">
                  <c:v>0days 00:32:08.000000</c:v>
                </c:pt>
                <c:pt idx="1929">
                  <c:v>0days 00:32:09.000000</c:v>
                </c:pt>
                <c:pt idx="1930">
                  <c:v>0days 00:32:10.000000</c:v>
                </c:pt>
                <c:pt idx="1931">
                  <c:v>0days 00:32:11.000000</c:v>
                </c:pt>
                <c:pt idx="1932">
                  <c:v>0days 00:32:12.000000</c:v>
                </c:pt>
                <c:pt idx="1933">
                  <c:v>0days 00:32:13.000000</c:v>
                </c:pt>
                <c:pt idx="1934">
                  <c:v>0days 00:32:14.000000</c:v>
                </c:pt>
                <c:pt idx="1935">
                  <c:v>0days 00:32:15.000000</c:v>
                </c:pt>
                <c:pt idx="1936">
                  <c:v>0days 00:32:16.000000</c:v>
                </c:pt>
                <c:pt idx="1937">
                  <c:v>0days 00:32:17.000000</c:v>
                </c:pt>
                <c:pt idx="1938">
                  <c:v>0days 00:32:18.000000</c:v>
                </c:pt>
                <c:pt idx="1939">
                  <c:v>0days 00:32:19.000000</c:v>
                </c:pt>
                <c:pt idx="1940">
                  <c:v>0days 00:32:20.000000</c:v>
                </c:pt>
                <c:pt idx="1941">
                  <c:v>0days 00:32:21.000000</c:v>
                </c:pt>
                <c:pt idx="1942">
                  <c:v>0days 00:32:22.000000</c:v>
                </c:pt>
                <c:pt idx="1943">
                  <c:v>0days 00:32:23.000000</c:v>
                </c:pt>
                <c:pt idx="1944">
                  <c:v>0days 00:32:24.000000</c:v>
                </c:pt>
                <c:pt idx="1945">
                  <c:v>0days 00:32:25.000000</c:v>
                </c:pt>
                <c:pt idx="1946">
                  <c:v>0days 00:32:26.000000</c:v>
                </c:pt>
                <c:pt idx="1947">
                  <c:v>0days 00:32:27.000000</c:v>
                </c:pt>
                <c:pt idx="1948">
                  <c:v>0days 00:32:28.000000</c:v>
                </c:pt>
                <c:pt idx="1949">
                  <c:v>0days 00:32:29.000000</c:v>
                </c:pt>
                <c:pt idx="1950">
                  <c:v>0days 00:32:30.000000</c:v>
                </c:pt>
                <c:pt idx="1951">
                  <c:v>0days 00:32:31.000000</c:v>
                </c:pt>
                <c:pt idx="1952">
                  <c:v>0days 00:32:32.000000</c:v>
                </c:pt>
                <c:pt idx="1953">
                  <c:v>0days 00:32:33.000000</c:v>
                </c:pt>
                <c:pt idx="1954">
                  <c:v>0days 00:32:34.000000</c:v>
                </c:pt>
                <c:pt idx="1955">
                  <c:v>0days 00:32:35.000000</c:v>
                </c:pt>
                <c:pt idx="1956">
                  <c:v>0days 00:32:36.000000</c:v>
                </c:pt>
                <c:pt idx="1957">
                  <c:v>0days 00:32:37.000000</c:v>
                </c:pt>
                <c:pt idx="1958">
                  <c:v>0days 00:32:38.000000</c:v>
                </c:pt>
                <c:pt idx="1959">
                  <c:v>0days 00:32:39.000000</c:v>
                </c:pt>
                <c:pt idx="1960">
                  <c:v>0days 00:32:40.000000</c:v>
                </c:pt>
                <c:pt idx="1961">
                  <c:v>0days 00:32:41.000000</c:v>
                </c:pt>
                <c:pt idx="1962">
                  <c:v>0days 00:32:42.000000</c:v>
                </c:pt>
                <c:pt idx="1963">
                  <c:v>0days 00:32:43.000000</c:v>
                </c:pt>
                <c:pt idx="1964">
                  <c:v>0days 00:32:44.000000</c:v>
                </c:pt>
                <c:pt idx="1965">
                  <c:v>0days 00:32:45.000000</c:v>
                </c:pt>
                <c:pt idx="1966">
                  <c:v>0days 00:32:46.000000</c:v>
                </c:pt>
                <c:pt idx="1967">
                  <c:v>0days 00:32:47.000000</c:v>
                </c:pt>
                <c:pt idx="1968">
                  <c:v>0days 00:32:48.000000</c:v>
                </c:pt>
                <c:pt idx="1969">
                  <c:v>0days 00:32:49.000000</c:v>
                </c:pt>
                <c:pt idx="1970">
                  <c:v>0days 00:32:50.000000</c:v>
                </c:pt>
                <c:pt idx="1971">
                  <c:v>0days 00:32:51.000000</c:v>
                </c:pt>
                <c:pt idx="1972">
                  <c:v>0days 00:32:52.000000</c:v>
                </c:pt>
                <c:pt idx="1973">
                  <c:v>0days 00:32:53.000000</c:v>
                </c:pt>
                <c:pt idx="1974">
                  <c:v>0days 00:32:54.000000</c:v>
                </c:pt>
                <c:pt idx="1975">
                  <c:v>0days 00:32:55.000000</c:v>
                </c:pt>
                <c:pt idx="1976">
                  <c:v>0days 00:32:56.000000</c:v>
                </c:pt>
                <c:pt idx="1977">
                  <c:v>0days 00:32:57.000000</c:v>
                </c:pt>
                <c:pt idx="1978">
                  <c:v>0days 00:32:58.000000</c:v>
                </c:pt>
                <c:pt idx="1979">
                  <c:v>0days 00:32:59.000000</c:v>
                </c:pt>
                <c:pt idx="1980">
                  <c:v>0days 00:33:00.000000</c:v>
                </c:pt>
                <c:pt idx="1981">
                  <c:v>0days 00:33:01.000000</c:v>
                </c:pt>
                <c:pt idx="1982">
                  <c:v>0days 00:33:02.000000</c:v>
                </c:pt>
                <c:pt idx="1983">
                  <c:v>0days 00:33:03.000000</c:v>
                </c:pt>
                <c:pt idx="1984">
                  <c:v>0days 00:33:04.000000</c:v>
                </c:pt>
                <c:pt idx="1985">
                  <c:v>0days 00:33:05.000000</c:v>
                </c:pt>
                <c:pt idx="1986">
                  <c:v>0days 00:33:06.000000</c:v>
                </c:pt>
                <c:pt idx="1987">
                  <c:v>0days 00:33:07.000000</c:v>
                </c:pt>
                <c:pt idx="1988">
                  <c:v>0days 00:33:08.000000</c:v>
                </c:pt>
                <c:pt idx="1989">
                  <c:v>0days 00:33:09.000000</c:v>
                </c:pt>
                <c:pt idx="1990">
                  <c:v>0days 00:33:10.000000</c:v>
                </c:pt>
                <c:pt idx="1991">
                  <c:v>0days 00:33:11.000000</c:v>
                </c:pt>
                <c:pt idx="1992">
                  <c:v>0days 00:33:12.000000</c:v>
                </c:pt>
                <c:pt idx="1993">
                  <c:v>0days 00:33:13.000000</c:v>
                </c:pt>
                <c:pt idx="1994">
                  <c:v>0days 00:33:14.000000</c:v>
                </c:pt>
                <c:pt idx="1995">
                  <c:v>0days 00:33:15.000000</c:v>
                </c:pt>
                <c:pt idx="1996">
                  <c:v>0days 00:33:16.000000</c:v>
                </c:pt>
                <c:pt idx="1997">
                  <c:v>0days 00:33:17.000000</c:v>
                </c:pt>
                <c:pt idx="1998">
                  <c:v>0days 00:33:18.000000</c:v>
                </c:pt>
                <c:pt idx="1999">
                  <c:v>0days 00:33:19.000000</c:v>
                </c:pt>
                <c:pt idx="2000">
                  <c:v>0days 00:33:20.000000</c:v>
                </c:pt>
                <c:pt idx="2001">
                  <c:v>0days 00:33:21.000000</c:v>
                </c:pt>
                <c:pt idx="2002">
                  <c:v>0days 00:33:22.000000</c:v>
                </c:pt>
                <c:pt idx="2003">
                  <c:v>0days 00:33:23.000000</c:v>
                </c:pt>
                <c:pt idx="2004">
                  <c:v>0days 00:33:24.000000</c:v>
                </c:pt>
                <c:pt idx="2005">
                  <c:v>0days 00:33:25.000000</c:v>
                </c:pt>
                <c:pt idx="2006">
                  <c:v>0days 00:33:26.000000</c:v>
                </c:pt>
                <c:pt idx="2007">
                  <c:v>0days 00:33:27.000000</c:v>
                </c:pt>
                <c:pt idx="2008">
                  <c:v>0days 00:33:28.000000</c:v>
                </c:pt>
                <c:pt idx="2009">
                  <c:v>0days 00:33:29.000000</c:v>
                </c:pt>
                <c:pt idx="2010">
                  <c:v>0days 00:33:30.000000</c:v>
                </c:pt>
                <c:pt idx="2011">
                  <c:v>0days 00:33:31.000000</c:v>
                </c:pt>
                <c:pt idx="2012">
                  <c:v>0days 00:33:32.000000</c:v>
                </c:pt>
                <c:pt idx="2013">
                  <c:v>0days 00:33:33.000000</c:v>
                </c:pt>
                <c:pt idx="2014">
                  <c:v>0days 00:33:34.000000</c:v>
                </c:pt>
                <c:pt idx="2015">
                  <c:v>0days 00:33:35.000000</c:v>
                </c:pt>
                <c:pt idx="2016">
                  <c:v>0days 00:33:36.000000</c:v>
                </c:pt>
                <c:pt idx="2017">
                  <c:v>0days 00:33:37.000000</c:v>
                </c:pt>
                <c:pt idx="2018">
                  <c:v>0days 00:33:38.000000</c:v>
                </c:pt>
                <c:pt idx="2019">
                  <c:v>0days 00:33:39.000000</c:v>
                </c:pt>
                <c:pt idx="2020">
                  <c:v>0days 00:33:40.000000</c:v>
                </c:pt>
                <c:pt idx="2021">
                  <c:v>0days 00:33:41.000000</c:v>
                </c:pt>
                <c:pt idx="2022">
                  <c:v>0days 00:33:42.000000</c:v>
                </c:pt>
                <c:pt idx="2023">
                  <c:v>0days 00:33:43.000000</c:v>
                </c:pt>
                <c:pt idx="2024">
                  <c:v>0days 00:33:44.000000</c:v>
                </c:pt>
                <c:pt idx="2025">
                  <c:v>0days 00:33:45.000000</c:v>
                </c:pt>
                <c:pt idx="2026">
                  <c:v>0days 00:33:46.000000</c:v>
                </c:pt>
                <c:pt idx="2027">
                  <c:v>0days 00:33:47.000000</c:v>
                </c:pt>
                <c:pt idx="2028">
                  <c:v>0days 00:33:48.000000</c:v>
                </c:pt>
                <c:pt idx="2029">
                  <c:v>0days 00:33:49.000000</c:v>
                </c:pt>
                <c:pt idx="2030">
                  <c:v>0days 00:33:50.000000</c:v>
                </c:pt>
                <c:pt idx="2031">
                  <c:v>0days 00:33:51.000000</c:v>
                </c:pt>
                <c:pt idx="2032">
                  <c:v>0days 00:33:52.000000</c:v>
                </c:pt>
                <c:pt idx="2033">
                  <c:v>0days 00:33:53.000000</c:v>
                </c:pt>
                <c:pt idx="2034">
                  <c:v>0days 00:33:54.000000</c:v>
                </c:pt>
                <c:pt idx="2035">
                  <c:v>0days 00:33:55.000000</c:v>
                </c:pt>
                <c:pt idx="2036">
                  <c:v>0days 00:33:56.000000</c:v>
                </c:pt>
                <c:pt idx="2037">
                  <c:v>0days 00:33:57.000000</c:v>
                </c:pt>
                <c:pt idx="2038">
                  <c:v>0days 00:33:58.000000</c:v>
                </c:pt>
                <c:pt idx="2039">
                  <c:v>0days 00:33:59.000000</c:v>
                </c:pt>
                <c:pt idx="2040">
                  <c:v>0days 00:34:00.000000</c:v>
                </c:pt>
                <c:pt idx="2041">
                  <c:v>0days 00:34:01.000000</c:v>
                </c:pt>
                <c:pt idx="2042">
                  <c:v>0days 00:34:02.000000</c:v>
                </c:pt>
                <c:pt idx="2043">
                  <c:v>0days 00:34:03.000000</c:v>
                </c:pt>
                <c:pt idx="2044">
                  <c:v>0days 00:34:04.000000</c:v>
                </c:pt>
                <c:pt idx="2045">
                  <c:v>0days 00:34:05.000000</c:v>
                </c:pt>
                <c:pt idx="2046">
                  <c:v>0days 00:34:06.000000</c:v>
                </c:pt>
                <c:pt idx="2047">
                  <c:v>0days 00:34:07.000000</c:v>
                </c:pt>
                <c:pt idx="2048">
                  <c:v>0days 00:34:08.000000</c:v>
                </c:pt>
                <c:pt idx="2049">
                  <c:v>0days 00:34:09.000000</c:v>
                </c:pt>
                <c:pt idx="2050">
                  <c:v>0days 00:34:10.000000</c:v>
                </c:pt>
                <c:pt idx="2051">
                  <c:v>0days 00:34:11.000000</c:v>
                </c:pt>
                <c:pt idx="2052">
                  <c:v>0days 00:34:12.000000</c:v>
                </c:pt>
                <c:pt idx="2053">
                  <c:v>0days 00:34:13.000000</c:v>
                </c:pt>
                <c:pt idx="2054">
                  <c:v>0days 00:34:14.000000</c:v>
                </c:pt>
                <c:pt idx="2055">
                  <c:v>0days 00:34:15.000000</c:v>
                </c:pt>
                <c:pt idx="2056">
                  <c:v>0days 00:34:16.000000</c:v>
                </c:pt>
                <c:pt idx="2057">
                  <c:v>0days 00:34:17.000000</c:v>
                </c:pt>
                <c:pt idx="2058">
                  <c:v>0days 00:34:18.000000</c:v>
                </c:pt>
                <c:pt idx="2059">
                  <c:v>0days 00:34:19.000000</c:v>
                </c:pt>
                <c:pt idx="2060">
                  <c:v>0days 00:34:20.000000</c:v>
                </c:pt>
                <c:pt idx="2061">
                  <c:v>0days 00:34:21.000000</c:v>
                </c:pt>
                <c:pt idx="2062">
                  <c:v>0days 00:34:22.000000</c:v>
                </c:pt>
                <c:pt idx="2063">
                  <c:v>0days 00:34:23.000000</c:v>
                </c:pt>
                <c:pt idx="2064">
                  <c:v>0days 00:34:24.000000</c:v>
                </c:pt>
                <c:pt idx="2065">
                  <c:v>0days 00:34:25.000000</c:v>
                </c:pt>
                <c:pt idx="2066">
                  <c:v>0days 00:34:26.000000</c:v>
                </c:pt>
                <c:pt idx="2067">
                  <c:v>0days 00:34:27.000000</c:v>
                </c:pt>
                <c:pt idx="2068">
                  <c:v>0days 00:34:28.000000</c:v>
                </c:pt>
                <c:pt idx="2069">
                  <c:v>0days 00:34:29.000000</c:v>
                </c:pt>
                <c:pt idx="2070">
                  <c:v>0days 00:34:30.000000</c:v>
                </c:pt>
                <c:pt idx="2071">
                  <c:v>0days 00:34:31.000000</c:v>
                </c:pt>
                <c:pt idx="2072">
                  <c:v>0days 00:34:32.000000</c:v>
                </c:pt>
                <c:pt idx="2073">
                  <c:v>0days 00:34:33.000000</c:v>
                </c:pt>
                <c:pt idx="2074">
                  <c:v>0days 00:34:34.000000</c:v>
                </c:pt>
                <c:pt idx="2075">
                  <c:v>0days 00:34:35.000000</c:v>
                </c:pt>
                <c:pt idx="2076">
                  <c:v>0days 00:34:36.000000</c:v>
                </c:pt>
                <c:pt idx="2077">
                  <c:v>0days 00:34:37.000000</c:v>
                </c:pt>
                <c:pt idx="2078">
                  <c:v>0days 00:34:38.000000</c:v>
                </c:pt>
                <c:pt idx="2079">
                  <c:v>0days 00:34:39.000000</c:v>
                </c:pt>
                <c:pt idx="2080">
                  <c:v>0days 00:34:40.000000</c:v>
                </c:pt>
                <c:pt idx="2081">
                  <c:v>0days 00:34:41.000000</c:v>
                </c:pt>
                <c:pt idx="2082">
                  <c:v>0days 00:34:42.000000</c:v>
                </c:pt>
                <c:pt idx="2083">
                  <c:v>0days 00:34:43.000000</c:v>
                </c:pt>
                <c:pt idx="2084">
                  <c:v>0days 00:34:44.000000</c:v>
                </c:pt>
                <c:pt idx="2085">
                  <c:v>0days 00:34:45.000000</c:v>
                </c:pt>
                <c:pt idx="2086">
                  <c:v>0days 00:34:46.000000</c:v>
                </c:pt>
                <c:pt idx="2087">
                  <c:v>0days 00:34:47.000000</c:v>
                </c:pt>
                <c:pt idx="2088">
                  <c:v>0days 00:34:48.000000</c:v>
                </c:pt>
                <c:pt idx="2089">
                  <c:v>0days 00:34:49.000000</c:v>
                </c:pt>
                <c:pt idx="2090">
                  <c:v>0days 00:34:50.000000</c:v>
                </c:pt>
                <c:pt idx="2091">
                  <c:v>0days 00:34:51.000000</c:v>
                </c:pt>
                <c:pt idx="2092">
                  <c:v>0days 00:34:52.000000</c:v>
                </c:pt>
                <c:pt idx="2093">
                  <c:v>0days 00:34:53.000000</c:v>
                </c:pt>
                <c:pt idx="2094">
                  <c:v>0days 00:34:54.000000</c:v>
                </c:pt>
                <c:pt idx="2095">
                  <c:v>0days 00:34:55.000000</c:v>
                </c:pt>
                <c:pt idx="2096">
                  <c:v>0days 00:34:56.000000</c:v>
                </c:pt>
                <c:pt idx="2097">
                  <c:v>0days 00:34:57.000000</c:v>
                </c:pt>
                <c:pt idx="2098">
                  <c:v>0days 00:34:58.000000</c:v>
                </c:pt>
                <c:pt idx="2099">
                  <c:v>0days 00:34:59.000000</c:v>
                </c:pt>
                <c:pt idx="2100">
                  <c:v>0days 00:35:00.000000</c:v>
                </c:pt>
                <c:pt idx="2101">
                  <c:v>0days 00:35:01.000000</c:v>
                </c:pt>
                <c:pt idx="2102">
                  <c:v>0days 00:35:02.000000</c:v>
                </c:pt>
                <c:pt idx="2103">
                  <c:v>0days 00:35:03.000000</c:v>
                </c:pt>
                <c:pt idx="2104">
                  <c:v>0days 00:35:04.000000</c:v>
                </c:pt>
                <c:pt idx="2105">
                  <c:v>0days 00:35:05.000000</c:v>
                </c:pt>
                <c:pt idx="2106">
                  <c:v>0days 00:35:06.000000</c:v>
                </c:pt>
                <c:pt idx="2107">
                  <c:v>0days 00:35:07.000000</c:v>
                </c:pt>
                <c:pt idx="2108">
                  <c:v>0days 00:35:08.000000</c:v>
                </c:pt>
                <c:pt idx="2109">
                  <c:v>0days 00:35:09.000000</c:v>
                </c:pt>
                <c:pt idx="2110">
                  <c:v>0days 00:35:10.000000</c:v>
                </c:pt>
                <c:pt idx="2111">
                  <c:v>0days 00:35:11.000000</c:v>
                </c:pt>
                <c:pt idx="2112">
                  <c:v>0days 00:35:12.000000</c:v>
                </c:pt>
                <c:pt idx="2113">
                  <c:v>0days 00:35:13.000000</c:v>
                </c:pt>
                <c:pt idx="2114">
                  <c:v>0days 00:35:14.000000</c:v>
                </c:pt>
                <c:pt idx="2115">
                  <c:v>0days 00:35:15.000000</c:v>
                </c:pt>
                <c:pt idx="2116">
                  <c:v>0days 00:35:16.000000</c:v>
                </c:pt>
                <c:pt idx="2117">
                  <c:v>0days 00:35:17.000000</c:v>
                </c:pt>
                <c:pt idx="2118">
                  <c:v>0days 00:35:18.000000</c:v>
                </c:pt>
                <c:pt idx="2119">
                  <c:v>0days 00:35:19.000000</c:v>
                </c:pt>
                <c:pt idx="2120">
                  <c:v>0days 00:35:20.000000</c:v>
                </c:pt>
                <c:pt idx="2121">
                  <c:v>0days 00:35:21.000000</c:v>
                </c:pt>
                <c:pt idx="2122">
                  <c:v>0days 00:35:22.000000</c:v>
                </c:pt>
                <c:pt idx="2123">
                  <c:v>0days 00:35:23.000000</c:v>
                </c:pt>
                <c:pt idx="2124">
                  <c:v>0days 00:35:24.000000</c:v>
                </c:pt>
                <c:pt idx="2125">
                  <c:v>0days 00:35:25.000000</c:v>
                </c:pt>
                <c:pt idx="2126">
                  <c:v>0days 00:35:26.000000</c:v>
                </c:pt>
                <c:pt idx="2127">
                  <c:v>0days 00:35:27.000000</c:v>
                </c:pt>
                <c:pt idx="2128">
                  <c:v>0days 00:35:28.000000</c:v>
                </c:pt>
                <c:pt idx="2129">
                  <c:v>0days 00:35:29.000000</c:v>
                </c:pt>
                <c:pt idx="2130">
                  <c:v>0days 00:35:30.000000</c:v>
                </c:pt>
                <c:pt idx="2131">
                  <c:v>0days 00:35:31.000000</c:v>
                </c:pt>
                <c:pt idx="2132">
                  <c:v>0days 00:35:32.000000</c:v>
                </c:pt>
                <c:pt idx="2133">
                  <c:v>0days 00:35:33.000000</c:v>
                </c:pt>
                <c:pt idx="2134">
                  <c:v>0days 00:35:34.000000</c:v>
                </c:pt>
                <c:pt idx="2135">
                  <c:v>0days 00:35:35.000000</c:v>
                </c:pt>
                <c:pt idx="2136">
                  <c:v>0days 00:35:36.000000</c:v>
                </c:pt>
                <c:pt idx="2137">
                  <c:v>0days 00:35:37.000000</c:v>
                </c:pt>
                <c:pt idx="2138">
                  <c:v>0days 00:35:38.000000</c:v>
                </c:pt>
                <c:pt idx="2139">
                  <c:v>0days 00:35:39.000000</c:v>
                </c:pt>
                <c:pt idx="2140">
                  <c:v>0days 00:35:40.000000</c:v>
                </c:pt>
                <c:pt idx="2141">
                  <c:v>0days 00:35:41.000000</c:v>
                </c:pt>
                <c:pt idx="2142">
                  <c:v>0days 00:35:42.000000</c:v>
                </c:pt>
                <c:pt idx="2143">
                  <c:v>0days 00:35:43.000000</c:v>
                </c:pt>
                <c:pt idx="2144">
                  <c:v>0days 00:35:44.000000</c:v>
                </c:pt>
                <c:pt idx="2145">
                  <c:v>0days 00:35:45.000000</c:v>
                </c:pt>
                <c:pt idx="2146">
                  <c:v>0days 00:35:46.000000</c:v>
                </c:pt>
                <c:pt idx="2147">
                  <c:v>0days 00:35:47.000000</c:v>
                </c:pt>
                <c:pt idx="2148">
                  <c:v>0days 00:35:48.000000</c:v>
                </c:pt>
                <c:pt idx="2149">
                  <c:v>0days 00:35:49.000000</c:v>
                </c:pt>
                <c:pt idx="2150">
                  <c:v>0days 00:35:50.000000</c:v>
                </c:pt>
                <c:pt idx="2151">
                  <c:v>0days 00:35:51.000000</c:v>
                </c:pt>
                <c:pt idx="2152">
                  <c:v>0days 00:35:52.000000</c:v>
                </c:pt>
                <c:pt idx="2153">
                  <c:v>0days 00:35:53.000000</c:v>
                </c:pt>
                <c:pt idx="2154">
                  <c:v>0days 00:35:54.000000</c:v>
                </c:pt>
                <c:pt idx="2155">
                  <c:v>0days 00:35:55.000000</c:v>
                </c:pt>
                <c:pt idx="2156">
                  <c:v>0days 00:35:56.000000</c:v>
                </c:pt>
                <c:pt idx="2157">
                  <c:v>0days 00:35:57.000000</c:v>
                </c:pt>
                <c:pt idx="2158">
                  <c:v>0days 00:35:58.000000</c:v>
                </c:pt>
                <c:pt idx="2159">
                  <c:v>0days 00:35:59.000000</c:v>
                </c:pt>
                <c:pt idx="2160">
                  <c:v>0days 00:36:00.000000</c:v>
                </c:pt>
                <c:pt idx="2161">
                  <c:v>0days 00:36:01.000000</c:v>
                </c:pt>
                <c:pt idx="2162">
                  <c:v>0days 00:36:02.000000</c:v>
                </c:pt>
                <c:pt idx="2163">
                  <c:v>0days 00:36:03.000000</c:v>
                </c:pt>
                <c:pt idx="2164">
                  <c:v>0days 00:36:04.000000</c:v>
                </c:pt>
                <c:pt idx="2165">
                  <c:v>0days 00:36:05.000000</c:v>
                </c:pt>
                <c:pt idx="2166">
                  <c:v>0days 00:36:06.000000</c:v>
                </c:pt>
                <c:pt idx="2167">
                  <c:v>0days 00:36:07.000000</c:v>
                </c:pt>
                <c:pt idx="2168">
                  <c:v>0days 00:36:08.000000</c:v>
                </c:pt>
                <c:pt idx="2169">
                  <c:v>0days 00:36:09.000000</c:v>
                </c:pt>
                <c:pt idx="2170">
                  <c:v>0days 00:36:10.000000</c:v>
                </c:pt>
                <c:pt idx="2171">
                  <c:v>0days 00:36:11.000000</c:v>
                </c:pt>
                <c:pt idx="2172">
                  <c:v>0days 00:36:12.000000</c:v>
                </c:pt>
                <c:pt idx="2173">
                  <c:v>0days 00:36:13.000000</c:v>
                </c:pt>
                <c:pt idx="2174">
                  <c:v>0days 00:36:14.000000</c:v>
                </c:pt>
                <c:pt idx="2175">
                  <c:v>0days 00:36:15.000000</c:v>
                </c:pt>
                <c:pt idx="2176">
                  <c:v>0days 00:36:16.000000</c:v>
                </c:pt>
                <c:pt idx="2177">
                  <c:v>0days 00:36:17.000000</c:v>
                </c:pt>
                <c:pt idx="2178">
                  <c:v>0days 00:36:18.000000</c:v>
                </c:pt>
                <c:pt idx="2179">
                  <c:v>0days 00:36:19.000000</c:v>
                </c:pt>
                <c:pt idx="2180">
                  <c:v>0days 00:36:20.000000</c:v>
                </c:pt>
                <c:pt idx="2181">
                  <c:v>0days 00:36:21.000000</c:v>
                </c:pt>
                <c:pt idx="2182">
                  <c:v>0days 00:36:22.000000</c:v>
                </c:pt>
                <c:pt idx="2183">
                  <c:v>0days 00:36:23.000000</c:v>
                </c:pt>
                <c:pt idx="2184">
                  <c:v>0days 00:36:24.000000</c:v>
                </c:pt>
                <c:pt idx="2185">
                  <c:v>0days 00:36:25.000000</c:v>
                </c:pt>
                <c:pt idx="2186">
                  <c:v>0days 00:36:26.000000</c:v>
                </c:pt>
                <c:pt idx="2187">
                  <c:v>0days 00:36:27.000000</c:v>
                </c:pt>
                <c:pt idx="2188">
                  <c:v>0days 00:36:28.000000</c:v>
                </c:pt>
                <c:pt idx="2189">
                  <c:v>0days 00:36:29.000000</c:v>
                </c:pt>
                <c:pt idx="2190">
                  <c:v>0days 00:36:30.000000</c:v>
                </c:pt>
                <c:pt idx="2191">
                  <c:v>0days 00:36:31.000000</c:v>
                </c:pt>
                <c:pt idx="2192">
                  <c:v>0days 00:36:32.000000</c:v>
                </c:pt>
                <c:pt idx="2193">
                  <c:v>0days 00:36:33.000000</c:v>
                </c:pt>
                <c:pt idx="2194">
                  <c:v>0days 00:36:34.000000</c:v>
                </c:pt>
                <c:pt idx="2195">
                  <c:v>0days 00:36:35.000000</c:v>
                </c:pt>
                <c:pt idx="2196">
                  <c:v>0days 00:36:36.000000</c:v>
                </c:pt>
                <c:pt idx="2197">
                  <c:v>0days 00:36:37.000000</c:v>
                </c:pt>
                <c:pt idx="2198">
                  <c:v>0days 00:36:38.000000</c:v>
                </c:pt>
                <c:pt idx="2199">
                  <c:v>0days 00:36:39.000000</c:v>
                </c:pt>
                <c:pt idx="2200">
                  <c:v>0days 00:36:40.000000</c:v>
                </c:pt>
                <c:pt idx="2201">
                  <c:v>0days 00:36:41.000000</c:v>
                </c:pt>
                <c:pt idx="2202">
                  <c:v>0days 00:36:42.000000</c:v>
                </c:pt>
                <c:pt idx="2203">
                  <c:v>0days 00:36:43.000000</c:v>
                </c:pt>
                <c:pt idx="2204">
                  <c:v>0days 00:36:44.000000</c:v>
                </c:pt>
                <c:pt idx="2205">
                  <c:v>0days 00:36:45.000000</c:v>
                </c:pt>
                <c:pt idx="2206">
                  <c:v>0days 00:36:46.000000</c:v>
                </c:pt>
                <c:pt idx="2207">
                  <c:v>0days 00:36:47.000000</c:v>
                </c:pt>
                <c:pt idx="2208">
                  <c:v>0days 00:36:48.000000</c:v>
                </c:pt>
                <c:pt idx="2209">
                  <c:v>0days 00:36:49.000000</c:v>
                </c:pt>
                <c:pt idx="2210">
                  <c:v>0days 00:36:50.000000</c:v>
                </c:pt>
                <c:pt idx="2211">
                  <c:v>0days 00:36:51.000000</c:v>
                </c:pt>
                <c:pt idx="2212">
                  <c:v>0days 00:36:52.000000</c:v>
                </c:pt>
                <c:pt idx="2213">
                  <c:v>0days 00:36:53.000000</c:v>
                </c:pt>
                <c:pt idx="2214">
                  <c:v>0days 00:36:54.000000</c:v>
                </c:pt>
                <c:pt idx="2215">
                  <c:v>0days 00:36:55.000000</c:v>
                </c:pt>
                <c:pt idx="2216">
                  <c:v>0days 00:36:56.000000</c:v>
                </c:pt>
                <c:pt idx="2217">
                  <c:v>0days 00:36:57.000000</c:v>
                </c:pt>
                <c:pt idx="2218">
                  <c:v>0days 00:36:58.000000</c:v>
                </c:pt>
                <c:pt idx="2219">
                  <c:v>0days 00:36:59.000000</c:v>
                </c:pt>
                <c:pt idx="2220">
                  <c:v>0days 00:37:00.000000</c:v>
                </c:pt>
                <c:pt idx="2221">
                  <c:v>0days 00:37:01.000000</c:v>
                </c:pt>
                <c:pt idx="2222">
                  <c:v>0days 00:37:02.000000</c:v>
                </c:pt>
                <c:pt idx="2223">
                  <c:v>0days 00:37:03.000000</c:v>
                </c:pt>
                <c:pt idx="2224">
                  <c:v>0days 00:37:04.000000</c:v>
                </c:pt>
                <c:pt idx="2225">
                  <c:v>0days 00:37:05.000000</c:v>
                </c:pt>
                <c:pt idx="2226">
                  <c:v>0days 00:37:06.000000</c:v>
                </c:pt>
                <c:pt idx="2227">
                  <c:v>0days 00:37:07.000000</c:v>
                </c:pt>
                <c:pt idx="2228">
                  <c:v>0days 00:37:08.000000</c:v>
                </c:pt>
                <c:pt idx="2229">
                  <c:v>0days 00:37:09.000000</c:v>
                </c:pt>
                <c:pt idx="2230">
                  <c:v>0days 00:37:10.000000</c:v>
                </c:pt>
                <c:pt idx="2231">
                  <c:v>0days 00:37:11.000000</c:v>
                </c:pt>
                <c:pt idx="2232">
                  <c:v>0days 00:37:12.000000</c:v>
                </c:pt>
                <c:pt idx="2233">
                  <c:v>0days 00:37:13.000000</c:v>
                </c:pt>
                <c:pt idx="2234">
                  <c:v>0days 00:37:14.000000</c:v>
                </c:pt>
                <c:pt idx="2235">
                  <c:v>0days 00:37:15.000000</c:v>
                </c:pt>
                <c:pt idx="2236">
                  <c:v>0days 00:37:16.000000</c:v>
                </c:pt>
                <c:pt idx="2237">
                  <c:v>0days 00:37:17.000000</c:v>
                </c:pt>
                <c:pt idx="2238">
                  <c:v>0days 00:37:18.000000</c:v>
                </c:pt>
                <c:pt idx="2239">
                  <c:v>0days 00:37:19.000000</c:v>
                </c:pt>
                <c:pt idx="2240">
                  <c:v>0days 00:37:20.000000</c:v>
                </c:pt>
                <c:pt idx="2241">
                  <c:v>0days 00:37:21.000000</c:v>
                </c:pt>
                <c:pt idx="2242">
                  <c:v>0days 00:37:22.000000</c:v>
                </c:pt>
                <c:pt idx="2243">
                  <c:v>0days 00:37:23.000000</c:v>
                </c:pt>
                <c:pt idx="2244">
                  <c:v>0days 00:37:24.000000</c:v>
                </c:pt>
                <c:pt idx="2245">
                  <c:v>0days 00:37:25.000000</c:v>
                </c:pt>
                <c:pt idx="2246">
                  <c:v>0days 00:37:26.000000</c:v>
                </c:pt>
                <c:pt idx="2247">
                  <c:v>0days 00:37:27.000000</c:v>
                </c:pt>
                <c:pt idx="2248">
                  <c:v>0days 00:37:28.000000</c:v>
                </c:pt>
                <c:pt idx="2249">
                  <c:v>0days 00:37:29.000000</c:v>
                </c:pt>
                <c:pt idx="2250">
                  <c:v>0days 00:37:30.000000</c:v>
                </c:pt>
                <c:pt idx="2251">
                  <c:v>0days 00:37:31.000000</c:v>
                </c:pt>
                <c:pt idx="2252">
                  <c:v>0days 00:37:32.000000</c:v>
                </c:pt>
                <c:pt idx="2253">
                  <c:v>0days 00:37:33.000000</c:v>
                </c:pt>
                <c:pt idx="2254">
                  <c:v>0days 00:37:34.000000</c:v>
                </c:pt>
                <c:pt idx="2255">
                  <c:v>0days 00:37:35.000000</c:v>
                </c:pt>
                <c:pt idx="2256">
                  <c:v>0days 00:37:36.000000</c:v>
                </c:pt>
                <c:pt idx="2257">
                  <c:v>0days 00:37:37.000000</c:v>
                </c:pt>
                <c:pt idx="2258">
                  <c:v>0days 00:37:38.000000</c:v>
                </c:pt>
                <c:pt idx="2259">
                  <c:v>0days 00:37:39.000000</c:v>
                </c:pt>
                <c:pt idx="2260">
                  <c:v>0days 00:37:40.000000</c:v>
                </c:pt>
                <c:pt idx="2261">
                  <c:v>0days 00:37:41.000000</c:v>
                </c:pt>
                <c:pt idx="2262">
                  <c:v>0days 00:37:42.000000</c:v>
                </c:pt>
                <c:pt idx="2263">
                  <c:v>0days 00:37:43.000000</c:v>
                </c:pt>
                <c:pt idx="2264">
                  <c:v>0days 00:37:44.000000</c:v>
                </c:pt>
                <c:pt idx="2265">
                  <c:v>0days 00:37:45.000000</c:v>
                </c:pt>
                <c:pt idx="2266">
                  <c:v>0days 00:37:46.000000</c:v>
                </c:pt>
                <c:pt idx="2267">
                  <c:v>0days 00:37:47.000000</c:v>
                </c:pt>
                <c:pt idx="2268">
                  <c:v>0days 00:37:48.000000</c:v>
                </c:pt>
                <c:pt idx="2269">
                  <c:v>0days 00:37:49.000000</c:v>
                </c:pt>
                <c:pt idx="2270">
                  <c:v>0days 00:37:50.000000</c:v>
                </c:pt>
                <c:pt idx="2271">
                  <c:v>0days 00:37:51.000000</c:v>
                </c:pt>
                <c:pt idx="2272">
                  <c:v>0days 00:37:52.000000</c:v>
                </c:pt>
                <c:pt idx="2273">
                  <c:v>0days 00:37:53.000000</c:v>
                </c:pt>
                <c:pt idx="2274">
                  <c:v>0days 00:37:54.000000</c:v>
                </c:pt>
                <c:pt idx="2275">
                  <c:v>0days 00:37:55.000000</c:v>
                </c:pt>
                <c:pt idx="2276">
                  <c:v>0days 00:37:56.000000</c:v>
                </c:pt>
                <c:pt idx="2277">
                  <c:v>0days 00:37:57.000000</c:v>
                </c:pt>
                <c:pt idx="2278">
                  <c:v>0days 00:37:58.000000</c:v>
                </c:pt>
                <c:pt idx="2279">
                  <c:v>0days 00:37:59.000000</c:v>
                </c:pt>
                <c:pt idx="2280">
                  <c:v>0days 00:38:00.000000</c:v>
                </c:pt>
                <c:pt idx="2281">
                  <c:v>0days 00:38:01.000000</c:v>
                </c:pt>
                <c:pt idx="2282">
                  <c:v>0days 00:38:02.000000</c:v>
                </c:pt>
                <c:pt idx="2283">
                  <c:v>0days 00:38:03.000000</c:v>
                </c:pt>
                <c:pt idx="2284">
                  <c:v>0days 00:38:04.000000</c:v>
                </c:pt>
                <c:pt idx="2285">
                  <c:v>0days 00:38:05.000000</c:v>
                </c:pt>
                <c:pt idx="2286">
                  <c:v>0days 00:38:06.000000</c:v>
                </c:pt>
                <c:pt idx="2287">
                  <c:v>0days 00:38:07.000000</c:v>
                </c:pt>
                <c:pt idx="2288">
                  <c:v>0days 00:38:08.000000</c:v>
                </c:pt>
                <c:pt idx="2289">
                  <c:v>0days 00:38:09.000000</c:v>
                </c:pt>
                <c:pt idx="2290">
                  <c:v>0days 00:38:10.000000</c:v>
                </c:pt>
                <c:pt idx="2291">
                  <c:v>0days 00:38:11.000000</c:v>
                </c:pt>
                <c:pt idx="2292">
                  <c:v>0days 00:38:12.000000</c:v>
                </c:pt>
                <c:pt idx="2293">
                  <c:v>0days 00:38:13.000000</c:v>
                </c:pt>
                <c:pt idx="2294">
                  <c:v>0days 00:38:14.000000</c:v>
                </c:pt>
                <c:pt idx="2295">
                  <c:v>0days 00:38:15.000000</c:v>
                </c:pt>
                <c:pt idx="2296">
                  <c:v>0days 00:38:16.000000</c:v>
                </c:pt>
                <c:pt idx="2297">
                  <c:v>0days 00:38:17.000000</c:v>
                </c:pt>
                <c:pt idx="2298">
                  <c:v>0days 00:38:18.000000</c:v>
                </c:pt>
                <c:pt idx="2299">
                  <c:v>0days 00:38:19.000000</c:v>
                </c:pt>
                <c:pt idx="2300">
                  <c:v>0days 00:38:20.000000</c:v>
                </c:pt>
                <c:pt idx="2301">
                  <c:v>0days 00:38:21.000000</c:v>
                </c:pt>
                <c:pt idx="2302">
                  <c:v>0days 00:38:22.000000</c:v>
                </c:pt>
                <c:pt idx="2303">
                  <c:v>0days 00:38:23.000000</c:v>
                </c:pt>
                <c:pt idx="2304">
                  <c:v>0days 00:38:24.000000</c:v>
                </c:pt>
                <c:pt idx="2305">
                  <c:v>0days 00:38:25.000000</c:v>
                </c:pt>
                <c:pt idx="2306">
                  <c:v>0days 00:38:26.000000</c:v>
                </c:pt>
                <c:pt idx="2307">
                  <c:v>0days 00:38:27.000000</c:v>
                </c:pt>
                <c:pt idx="2308">
                  <c:v>0days 00:38:28.000000</c:v>
                </c:pt>
                <c:pt idx="2309">
                  <c:v>0days 00:38:29.000000</c:v>
                </c:pt>
                <c:pt idx="2310">
                  <c:v>0days 00:38:30.000000</c:v>
                </c:pt>
                <c:pt idx="2311">
                  <c:v>0days 00:38:31.000000</c:v>
                </c:pt>
                <c:pt idx="2312">
                  <c:v>0days 00:38:32.000000</c:v>
                </c:pt>
                <c:pt idx="2313">
                  <c:v>0days 00:38:33.000000</c:v>
                </c:pt>
                <c:pt idx="2314">
                  <c:v>0days 00:38:34.000000</c:v>
                </c:pt>
                <c:pt idx="2315">
                  <c:v>0days 00:38:35.000000</c:v>
                </c:pt>
                <c:pt idx="2316">
                  <c:v>0days 00:38:36.000000</c:v>
                </c:pt>
                <c:pt idx="2317">
                  <c:v>0days 00:38:37.000000</c:v>
                </c:pt>
                <c:pt idx="2318">
                  <c:v>0days 00:38:38.000000</c:v>
                </c:pt>
                <c:pt idx="2319">
                  <c:v>0days 00:38:39.000000</c:v>
                </c:pt>
                <c:pt idx="2320">
                  <c:v>0days 00:38:40.000000</c:v>
                </c:pt>
                <c:pt idx="2321">
                  <c:v>0days 00:38:41.000000</c:v>
                </c:pt>
                <c:pt idx="2322">
                  <c:v>0days 00:38:42.000000</c:v>
                </c:pt>
                <c:pt idx="2323">
                  <c:v>0days 00:38:43.000000</c:v>
                </c:pt>
                <c:pt idx="2324">
                  <c:v>0days 00:38:44.000000</c:v>
                </c:pt>
                <c:pt idx="2325">
                  <c:v>0days 00:38:45.000000</c:v>
                </c:pt>
                <c:pt idx="2326">
                  <c:v>0days 00:38:46.000000</c:v>
                </c:pt>
                <c:pt idx="2327">
                  <c:v>0days 00:38:47.000000</c:v>
                </c:pt>
                <c:pt idx="2328">
                  <c:v>0days 00:38:48.000000</c:v>
                </c:pt>
                <c:pt idx="2329">
                  <c:v>0days 00:38:49.000000</c:v>
                </c:pt>
                <c:pt idx="2330">
                  <c:v>0days 00:38:50.000000</c:v>
                </c:pt>
                <c:pt idx="2331">
                  <c:v>0days 00:38:51.000000</c:v>
                </c:pt>
                <c:pt idx="2332">
                  <c:v>0days 00:38:52.000000</c:v>
                </c:pt>
                <c:pt idx="2333">
                  <c:v>0days 00:38:53.000000</c:v>
                </c:pt>
                <c:pt idx="2334">
                  <c:v>0days 00:38:54.000000</c:v>
                </c:pt>
                <c:pt idx="2335">
                  <c:v>0days 00:38:55.000000</c:v>
                </c:pt>
                <c:pt idx="2336">
                  <c:v>0days 00:38:56.000000</c:v>
                </c:pt>
                <c:pt idx="2337">
                  <c:v>0days 00:38:57.000000</c:v>
                </c:pt>
                <c:pt idx="2338">
                  <c:v>0days 00:38:58.000000</c:v>
                </c:pt>
                <c:pt idx="2339">
                  <c:v>0days 00:38:59.000000</c:v>
                </c:pt>
                <c:pt idx="2340">
                  <c:v>0days 00:39:00.000000</c:v>
                </c:pt>
                <c:pt idx="2341">
                  <c:v>0days 00:39:01.000000</c:v>
                </c:pt>
                <c:pt idx="2342">
                  <c:v>0days 00:39:02.000000</c:v>
                </c:pt>
                <c:pt idx="2343">
                  <c:v>0days 00:39:03.000000</c:v>
                </c:pt>
                <c:pt idx="2344">
                  <c:v>0days 00:39:04.000000</c:v>
                </c:pt>
                <c:pt idx="2345">
                  <c:v>0days 00:39:05.000000</c:v>
                </c:pt>
                <c:pt idx="2346">
                  <c:v>0days 00:39:06.000000</c:v>
                </c:pt>
                <c:pt idx="2347">
                  <c:v>0days 00:39:07.000000</c:v>
                </c:pt>
                <c:pt idx="2348">
                  <c:v>0days 00:39:08.000000</c:v>
                </c:pt>
                <c:pt idx="2349">
                  <c:v>0days 00:39:09.000000</c:v>
                </c:pt>
                <c:pt idx="2350">
                  <c:v>0days 00:39:10.000000</c:v>
                </c:pt>
                <c:pt idx="2351">
                  <c:v>0days 00:39:11.000000</c:v>
                </c:pt>
                <c:pt idx="2352">
                  <c:v>0days 00:39:12.000000</c:v>
                </c:pt>
                <c:pt idx="2353">
                  <c:v>0days 00:39:13.000000</c:v>
                </c:pt>
                <c:pt idx="2354">
                  <c:v>0days 00:39:14.000000</c:v>
                </c:pt>
                <c:pt idx="2355">
                  <c:v>0days 00:39:15.000000</c:v>
                </c:pt>
                <c:pt idx="2356">
                  <c:v>0days 00:39:16.000000</c:v>
                </c:pt>
                <c:pt idx="2357">
                  <c:v>0days 00:39:17.000000</c:v>
                </c:pt>
                <c:pt idx="2358">
                  <c:v>0days 00:39:18.000000</c:v>
                </c:pt>
                <c:pt idx="2359">
                  <c:v>0days 00:39:19.000000</c:v>
                </c:pt>
                <c:pt idx="2360">
                  <c:v>0days 00:39:20.000000</c:v>
                </c:pt>
                <c:pt idx="2361">
                  <c:v>0days 00:39:21.000000</c:v>
                </c:pt>
                <c:pt idx="2362">
                  <c:v>0days 00:39:22.000000</c:v>
                </c:pt>
                <c:pt idx="2363">
                  <c:v>0days 00:39:23.000000</c:v>
                </c:pt>
                <c:pt idx="2364">
                  <c:v>0days 00:39:24.000000</c:v>
                </c:pt>
                <c:pt idx="2365">
                  <c:v>0days 00:39:25.000000</c:v>
                </c:pt>
                <c:pt idx="2366">
                  <c:v>0days 00:39:26.000000</c:v>
                </c:pt>
                <c:pt idx="2367">
                  <c:v>0days 00:39:27.000000</c:v>
                </c:pt>
                <c:pt idx="2368">
                  <c:v>0days 00:39:28.000000</c:v>
                </c:pt>
                <c:pt idx="2369">
                  <c:v>0days 00:39:29.000000</c:v>
                </c:pt>
                <c:pt idx="2370">
                  <c:v>0days 00:39:30.000000</c:v>
                </c:pt>
                <c:pt idx="2371">
                  <c:v>0days 00:39:31.000000</c:v>
                </c:pt>
                <c:pt idx="2372">
                  <c:v>0days 00:39:32.000000</c:v>
                </c:pt>
                <c:pt idx="2373">
                  <c:v>0days 00:39:33.000000</c:v>
                </c:pt>
                <c:pt idx="2374">
                  <c:v>0days 00:39:34.000000</c:v>
                </c:pt>
                <c:pt idx="2375">
                  <c:v>0days 00:39:35.000000</c:v>
                </c:pt>
                <c:pt idx="2376">
                  <c:v>0days 00:39:36.000000</c:v>
                </c:pt>
                <c:pt idx="2377">
                  <c:v>0days 00:39:37.000000</c:v>
                </c:pt>
                <c:pt idx="2378">
                  <c:v>0days 00:39:38.000000</c:v>
                </c:pt>
                <c:pt idx="2379">
                  <c:v>0days 00:39:39.000000</c:v>
                </c:pt>
                <c:pt idx="2380">
                  <c:v>0days 00:39:40.000000</c:v>
                </c:pt>
                <c:pt idx="2381">
                  <c:v>0days 00:39:41.000000</c:v>
                </c:pt>
                <c:pt idx="2382">
                  <c:v>0days 00:39:42.000000</c:v>
                </c:pt>
                <c:pt idx="2383">
                  <c:v>0days 00:39:43.000000</c:v>
                </c:pt>
                <c:pt idx="2384">
                  <c:v>0days 00:39:44.000000</c:v>
                </c:pt>
                <c:pt idx="2385">
                  <c:v>0days 00:39:45.000000</c:v>
                </c:pt>
                <c:pt idx="2386">
                  <c:v>0days 00:39:46.000000</c:v>
                </c:pt>
                <c:pt idx="2387">
                  <c:v>0days 00:39:47.000000</c:v>
                </c:pt>
                <c:pt idx="2388">
                  <c:v>0days 00:39:48.000000</c:v>
                </c:pt>
                <c:pt idx="2389">
                  <c:v>0days 00:39:49.000000</c:v>
                </c:pt>
                <c:pt idx="2390">
                  <c:v>0days 00:39:50.000000</c:v>
                </c:pt>
                <c:pt idx="2391">
                  <c:v>0days 00:39:51.000000</c:v>
                </c:pt>
                <c:pt idx="2392">
                  <c:v>0days 00:39:52.000000</c:v>
                </c:pt>
                <c:pt idx="2393">
                  <c:v>0days 00:39:53.000000</c:v>
                </c:pt>
                <c:pt idx="2394">
                  <c:v>0days 00:39:54.000000</c:v>
                </c:pt>
                <c:pt idx="2395">
                  <c:v>0days 00:39:55.000000</c:v>
                </c:pt>
                <c:pt idx="2396">
                  <c:v>0days 00:39:56.000000</c:v>
                </c:pt>
                <c:pt idx="2397">
                  <c:v>0days 00:39:57.000000</c:v>
                </c:pt>
                <c:pt idx="2398">
                  <c:v>0days 00:39:58.000000</c:v>
                </c:pt>
                <c:pt idx="2399">
                  <c:v>0days 00:39:59.000000</c:v>
                </c:pt>
                <c:pt idx="2400">
                  <c:v>0days 00:40:00.000000</c:v>
                </c:pt>
                <c:pt idx="2401">
                  <c:v>0days 00:40:01.000000</c:v>
                </c:pt>
                <c:pt idx="2402">
                  <c:v>0days 00:40:02.000000</c:v>
                </c:pt>
                <c:pt idx="2403">
                  <c:v>0days 00:40:03.000000</c:v>
                </c:pt>
                <c:pt idx="2404">
                  <c:v>0days 00:40:04.000000</c:v>
                </c:pt>
                <c:pt idx="2405">
                  <c:v>0days 00:40:05.000000</c:v>
                </c:pt>
                <c:pt idx="2406">
                  <c:v>0days 00:40:06.000000</c:v>
                </c:pt>
                <c:pt idx="2407">
                  <c:v>0days 00:40:07.000000</c:v>
                </c:pt>
                <c:pt idx="2408">
                  <c:v>0days 00:40:08.000000</c:v>
                </c:pt>
                <c:pt idx="2409">
                  <c:v>0days 00:40:09.000000</c:v>
                </c:pt>
                <c:pt idx="2410">
                  <c:v>0days 00:40:10.000000</c:v>
                </c:pt>
                <c:pt idx="2411">
                  <c:v>0days 00:40:11.000000</c:v>
                </c:pt>
                <c:pt idx="2412">
                  <c:v>0days 00:40:12.000000</c:v>
                </c:pt>
                <c:pt idx="2413">
                  <c:v>0days 00:40:13.000000</c:v>
                </c:pt>
                <c:pt idx="2414">
                  <c:v>0days 00:40:14.000000</c:v>
                </c:pt>
                <c:pt idx="2415">
                  <c:v>0days 00:40:15.000000</c:v>
                </c:pt>
                <c:pt idx="2416">
                  <c:v>0days 00:40:16.000000</c:v>
                </c:pt>
                <c:pt idx="2417">
                  <c:v>0days 00:40:17.000000</c:v>
                </c:pt>
                <c:pt idx="2418">
                  <c:v>0days 00:40:18.000000</c:v>
                </c:pt>
                <c:pt idx="2419">
                  <c:v>0days 00:40:19.000000</c:v>
                </c:pt>
                <c:pt idx="2420">
                  <c:v>0days 00:40:20.000000</c:v>
                </c:pt>
                <c:pt idx="2421">
                  <c:v>0days 00:40:21.000000</c:v>
                </c:pt>
                <c:pt idx="2422">
                  <c:v>0days 00:40:22.000000</c:v>
                </c:pt>
                <c:pt idx="2423">
                  <c:v>0days 00:40:23.000000</c:v>
                </c:pt>
                <c:pt idx="2424">
                  <c:v>0days 00:40:24.000000</c:v>
                </c:pt>
                <c:pt idx="2425">
                  <c:v>0days 00:40:25.000000</c:v>
                </c:pt>
                <c:pt idx="2426">
                  <c:v>0days 00:40:26.000000</c:v>
                </c:pt>
                <c:pt idx="2427">
                  <c:v>0days 00:40:27.000000</c:v>
                </c:pt>
                <c:pt idx="2428">
                  <c:v>0days 00:40:28.000000</c:v>
                </c:pt>
                <c:pt idx="2429">
                  <c:v>0days 00:40:29.000000</c:v>
                </c:pt>
                <c:pt idx="2430">
                  <c:v>0days 00:40:30.000000</c:v>
                </c:pt>
                <c:pt idx="2431">
                  <c:v>0days 00:40:31.000000</c:v>
                </c:pt>
                <c:pt idx="2432">
                  <c:v>0days 00:40:32.000000</c:v>
                </c:pt>
                <c:pt idx="2433">
                  <c:v>0days 00:40:33.000000</c:v>
                </c:pt>
                <c:pt idx="2434">
                  <c:v>0days 00:40:34.000000</c:v>
                </c:pt>
                <c:pt idx="2435">
                  <c:v>0days 00:40:35.000000</c:v>
                </c:pt>
                <c:pt idx="2436">
                  <c:v>0days 00:40:36.000000</c:v>
                </c:pt>
                <c:pt idx="2437">
                  <c:v>0days 00:40:37.000000</c:v>
                </c:pt>
                <c:pt idx="2438">
                  <c:v>0days 00:40:38.000000</c:v>
                </c:pt>
                <c:pt idx="2439">
                  <c:v>0days 00:40:39.000000</c:v>
                </c:pt>
                <c:pt idx="2440">
                  <c:v>0days 00:40:40.000000</c:v>
                </c:pt>
                <c:pt idx="2441">
                  <c:v>0days 00:40:41.000000</c:v>
                </c:pt>
                <c:pt idx="2442">
                  <c:v>0days 00:40:42.000000</c:v>
                </c:pt>
                <c:pt idx="2443">
                  <c:v>0days 00:40:43.000000</c:v>
                </c:pt>
                <c:pt idx="2444">
                  <c:v>0days 00:40:44.000000</c:v>
                </c:pt>
                <c:pt idx="2445">
                  <c:v>0days 00:40:45.000000</c:v>
                </c:pt>
                <c:pt idx="2446">
                  <c:v>0days 00:40:46.000000</c:v>
                </c:pt>
                <c:pt idx="2447">
                  <c:v>0days 00:40:47.000000</c:v>
                </c:pt>
                <c:pt idx="2448">
                  <c:v>0days 00:40:48.000000</c:v>
                </c:pt>
                <c:pt idx="2449">
                  <c:v>0days 00:40:49.000000</c:v>
                </c:pt>
                <c:pt idx="2450">
                  <c:v>0days 00:40:50.000000</c:v>
                </c:pt>
                <c:pt idx="2451">
                  <c:v>0days 00:40:51.000000</c:v>
                </c:pt>
                <c:pt idx="2452">
                  <c:v>0days 00:40:52.000000</c:v>
                </c:pt>
                <c:pt idx="2453">
                  <c:v>0days 00:40:53.000000</c:v>
                </c:pt>
                <c:pt idx="2454">
                  <c:v>0days 00:40:54.000000</c:v>
                </c:pt>
                <c:pt idx="2455">
                  <c:v>0days 00:40:55.000000</c:v>
                </c:pt>
                <c:pt idx="2456">
                  <c:v>0days 00:40:56.000000</c:v>
                </c:pt>
                <c:pt idx="2457">
                  <c:v>0days 00:40:57.000000</c:v>
                </c:pt>
                <c:pt idx="2458">
                  <c:v>0days 00:40:58.000000</c:v>
                </c:pt>
                <c:pt idx="2459">
                  <c:v>0days 00:40:59.000000</c:v>
                </c:pt>
                <c:pt idx="2460">
                  <c:v>0days 00:41:00.000000</c:v>
                </c:pt>
                <c:pt idx="2461">
                  <c:v>0days 00:41:01.000000</c:v>
                </c:pt>
                <c:pt idx="2462">
                  <c:v>0days 00:41:02.000000</c:v>
                </c:pt>
                <c:pt idx="2463">
                  <c:v>0days 00:41:03.000000</c:v>
                </c:pt>
                <c:pt idx="2464">
                  <c:v>0days 00:41:04.000000</c:v>
                </c:pt>
                <c:pt idx="2465">
                  <c:v>0days 00:41:05.000000</c:v>
                </c:pt>
                <c:pt idx="2466">
                  <c:v>0days 00:41:06.000000</c:v>
                </c:pt>
                <c:pt idx="2467">
                  <c:v>0days 00:41:07.000000</c:v>
                </c:pt>
                <c:pt idx="2468">
                  <c:v>0days 00:41:08.000000</c:v>
                </c:pt>
                <c:pt idx="2469">
                  <c:v>0days 00:41:09.000000</c:v>
                </c:pt>
                <c:pt idx="2470">
                  <c:v>0days 00:41:10.000000</c:v>
                </c:pt>
                <c:pt idx="2471">
                  <c:v>0days 00:41:11.000000</c:v>
                </c:pt>
                <c:pt idx="2472">
                  <c:v>0days 00:41:12.000000</c:v>
                </c:pt>
                <c:pt idx="2473">
                  <c:v>0days 00:41:13.000000</c:v>
                </c:pt>
                <c:pt idx="2474">
                  <c:v>0days 00:41:14.000000</c:v>
                </c:pt>
                <c:pt idx="2475">
                  <c:v>0days 00:41:15.000000</c:v>
                </c:pt>
                <c:pt idx="2476">
                  <c:v>0days 00:41:16.000000</c:v>
                </c:pt>
                <c:pt idx="2477">
                  <c:v>0days 00:41:17.000000</c:v>
                </c:pt>
                <c:pt idx="2478">
                  <c:v>0days 00:41:18.000000</c:v>
                </c:pt>
                <c:pt idx="2479">
                  <c:v>0days 00:41:19.000000</c:v>
                </c:pt>
                <c:pt idx="2480">
                  <c:v>0days 00:41:20.000000</c:v>
                </c:pt>
                <c:pt idx="2481">
                  <c:v>0days 00:41:21.000000</c:v>
                </c:pt>
                <c:pt idx="2482">
                  <c:v>0days 00:41:22.000000</c:v>
                </c:pt>
                <c:pt idx="2483">
                  <c:v>0days 00:41:23.000000</c:v>
                </c:pt>
                <c:pt idx="2484">
                  <c:v>0days 00:41:24.000000</c:v>
                </c:pt>
                <c:pt idx="2485">
                  <c:v>0days 00:41:25.000000</c:v>
                </c:pt>
                <c:pt idx="2486">
                  <c:v>0days 00:41:26.000000</c:v>
                </c:pt>
                <c:pt idx="2487">
                  <c:v>0days 00:41:27.000000</c:v>
                </c:pt>
                <c:pt idx="2488">
                  <c:v>0days 00:41:28.000000</c:v>
                </c:pt>
                <c:pt idx="2489">
                  <c:v>0days 00:41:29.000000</c:v>
                </c:pt>
                <c:pt idx="2490">
                  <c:v>0days 00:41:30.000000</c:v>
                </c:pt>
                <c:pt idx="2491">
                  <c:v>0days 00:41:31.000000</c:v>
                </c:pt>
                <c:pt idx="2492">
                  <c:v>0days 00:41:32.000000</c:v>
                </c:pt>
                <c:pt idx="2493">
                  <c:v>0days 00:41:33.000000</c:v>
                </c:pt>
                <c:pt idx="2494">
                  <c:v>0days 00:41:34.000000</c:v>
                </c:pt>
                <c:pt idx="2495">
                  <c:v>0days 00:41:35.000000</c:v>
                </c:pt>
                <c:pt idx="2496">
                  <c:v>0days 00:41:36.000000</c:v>
                </c:pt>
                <c:pt idx="2497">
                  <c:v>0days 00:41:37.000000</c:v>
                </c:pt>
                <c:pt idx="2498">
                  <c:v>0days 00:41:38.000000</c:v>
                </c:pt>
                <c:pt idx="2499">
                  <c:v>0days 00:41:39.000000</c:v>
                </c:pt>
                <c:pt idx="2500">
                  <c:v>0days 00:41:40.000000</c:v>
                </c:pt>
                <c:pt idx="2501">
                  <c:v>0days 00:41:41.000000</c:v>
                </c:pt>
                <c:pt idx="2502">
                  <c:v>0days 00:41:42.000000</c:v>
                </c:pt>
                <c:pt idx="2503">
                  <c:v>0days 00:41:43.000000</c:v>
                </c:pt>
                <c:pt idx="2504">
                  <c:v>0days 00:41:44.000000</c:v>
                </c:pt>
                <c:pt idx="2505">
                  <c:v>0days 00:41:45.000000</c:v>
                </c:pt>
                <c:pt idx="2506">
                  <c:v>0days 00:41:46.000000</c:v>
                </c:pt>
                <c:pt idx="2507">
                  <c:v>0days 00:41:47.000000</c:v>
                </c:pt>
                <c:pt idx="2508">
                  <c:v>0days 00:41:48.000000</c:v>
                </c:pt>
                <c:pt idx="2509">
                  <c:v>0days 00:41:49.000000</c:v>
                </c:pt>
                <c:pt idx="2510">
                  <c:v>0days 00:41:50.000000</c:v>
                </c:pt>
                <c:pt idx="2511">
                  <c:v>0days 00:41:51.000000</c:v>
                </c:pt>
                <c:pt idx="2512">
                  <c:v>0days 00:41:52.000000</c:v>
                </c:pt>
                <c:pt idx="2513">
                  <c:v>0days 00:41:53.000000</c:v>
                </c:pt>
                <c:pt idx="2514">
                  <c:v>0days 00:41:54.000000</c:v>
                </c:pt>
                <c:pt idx="2515">
                  <c:v>0days 00:41:55.000000</c:v>
                </c:pt>
                <c:pt idx="2516">
                  <c:v>0days 00:41:56.000000</c:v>
                </c:pt>
                <c:pt idx="2517">
                  <c:v>0days 00:41:57.000000</c:v>
                </c:pt>
                <c:pt idx="2518">
                  <c:v>0days 00:41:58.000000</c:v>
                </c:pt>
                <c:pt idx="2519">
                  <c:v>0days 00:41:59.000000</c:v>
                </c:pt>
                <c:pt idx="2520">
                  <c:v>0days 00:42:00.000000</c:v>
                </c:pt>
                <c:pt idx="2521">
                  <c:v>0days 00:42:01.000000</c:v>
                </c:pt>
                <c:pt idx="2522">
                  <c:v>0days 00:42:02.000000</c:v>
                </c:pt>
                <c:pt idx="2523">
                  <c:v>0days 00:42:03.000000</c:v>
                </c:pt>
                <c:pt idx="2524">
                  <c:v>0days 00:42:04.000000</c:v>
                </c:pt>
                <c:pt idx="2525">
                  <c:v>0days 00:42:05.000000</c:v>
                </c:pt>
                <c:pt idx="2526">
                  <c:v>0days 00:42:06.000000</c:v>
                </c:pt>
                <c:pt idx="2527">
                  <c:v>0days 00:42:07.000000</c:v>
                </c:pt>
                <c:pt idx="2528">
                  <c:v>0days 00:42:08.000000</c:v>
                </c:pt>
                <c:pt idx="2529">
                  <c:v>0days 00:42:09.000000</c:v>
                </c:pt>
                <c:pt idx="2530">
                  <c:v>0days 00:42:10.000000</c:v>
                </c:pt>
                <c:pt idx="2531">
                  <c:v>0days 00:42:11.000000</c:v>
                </c:pt>
                <c:pt idx="2532">
                  <c:v>0days 00:42:12.000000</c:v>
                </c:pt>
                <c:pt idx="2533">
                  <c:v>0days 00:42:13.000000</c:v>
                </c:pt>
                <c:pt idx="2534">
                  <c:v>0days 00:42:14.000000</c:v>
                </c:pt>
                <c:pt idx="2535">
                  <c:v>0days 00:42:15.000000</c:v>
                </c:pt>
                <c:pt idx="2536">
                  <c:v>0days 00:42:16.000000</c:v>
                </c:pt>
                <c:pt idx="2537">
                  <c:v>0days 00:42:17.000000</c:v>
                </c:pt>
                <c:pt idx="2538">
                  <c:v>0days 00:42:18.000000</c:v>
                </c:pt>
                <c:pt idx="2539">
                  <c:v>0days 00:42:19.000000</c:v>
                </c:pt>
                <c:pt idx="2540">
                  <c:v>0days 00:42:20.000000</c:v>
                </c:pt>
                <c:pt idx="2541">
                  <c:v>0days 00:42:21.000000</c:v>
                </c:pt>
                <c:pt idx="2542">
                  <c:v>0days 00:42:22.000000</c:v>
                </c:pt>
                <c:pt idx="2543">
                  <c:v>0days 00:42:23.000000</c:v>
                </c:pt>
                <c:pt idx="2544">
                  <c:v>0days 00:42:24.000000</c:v>
                </c:pt>
                <c:pt idx="2545">
                  <c:v>0days 00:42:25.000000</c:v>
                </c:pt>
                <c:pt idx="2546">
                  <c:v>0days 00:42:26.000000</c:v>
                </c:pt>
                <c:pt idx="2547">
                  <c:v>0days 00:42:27.000000</c:v>
                </c:pt>
                <c:pt idx="2548">
                  <c:v>0days 00:42:28.000000</c:v>
                </c:pt>
                <c:pt idx="2549">
                  <c:v>0days 00:42:29.000000</c:v>
                </c:pt>
                <c:pt idx="2550">
                  <c:v>0days 00:42:30.000000</c:v>
                </c:pt>
                <c:pt idx="2551">
                  <c:v>0days 00:42:31.000000</c:v>
                </c:pt>
                <c:pt idx="2552">
                  <c:v>0days 00:42:32.000000</c:v>
                </c:pt>
                <c:pt idx="2553">
                  <c:v>0days 00:42:33.000000</c:v>
                </c:pt>
                <c:pt idx="2554">
                  <c:v>0days 00:42:34.000000</c:v>
                </c:pt>
                <c:pt idx="2555">
                  <c:v>0days 00:42:35.000000</c:v>
                </c:pt>
                <c:pt idx="2556">
                  <c:v>0days 00:42:36.000000</c:v>
                </c:pt>
                <c:pt idx="2557">
                  <c:v>0days 00:42:37.000000</c:v>
                </c:pt>
                <c:pt idx="2558">
                  <c:v>0days 00:42:38.000000</c:v>
                </c:pt>
                <c:pt idx="2559">
                  <c:v>0days 00:42:39.000000</c:v>
                </c:pt>
                <c:pt idx="2560">
                  <c:v>0days 00:42:40.000000</c:v>
                </c:pt>
                <c:pt idx="2561">
                  <c:v>0days 00:42:41.000000</c:v>
                </c:pt>
                <c:pt idx="2562">
                  <c:v>0days 00:42:42.000000</c:v>
                </c:pt>
                <c:pt idx="2563">
                  <c:v>0days 00:42:43.000000</c:v>
                </c:pt>
                <c:pt idx="2564">
                  <c:v>0days 00:42:44.000000</c:v>
                </c:pt>
                <c:pt idx="2565">
                  <c:v>0days 00:42:45.000000</c:v>
                </c:pt>
                <c:pt idx="2566">
                  <c:v>0days 00:42:46.000000</c:v>
                </c:pt>
                <c:pt idx="2567">
                  <c:v>0days 00:42:47.000000</c:v>
                </c:pt>
                <c:pt idx="2568">
                  <c:v>0days 00:42:48.000000</c:v>
                </c:pt>
                <c:pt idx="2569">
                  <c:v>0days 00:42:49.000000</c:v>
                </c:pt>
                <c:pt idx="2570">
                  <c:v>0days 00:42:50.000000</c:v>
                </c:pt>
                <c:pt idx="2571">
                  <c:v>0days 00:42:51.000000</c:v>
                </c:pt>
                <c:pt idx="2572">
                  <c:v>0days 00:42:52.000000</c:v>
                </c:pt>
                <c:pt idx="2573">
                  <c:v>0days 00:42:53.000000</c:v>
                </c:pt>
                <c:pt idx="2574">
                  <c:v>0days 00:42:54.000000</c:v>
                </c:pt>
                <c:pt idx="2575">
                  <c:v>0days 00:42:55.000000</c:v>
                </c:pt>
                <c:pt idx="2576">
                  <c:v>0days 00:42:56.000000</c:v>
                </c:pt>
                <c:pt idx="2577">
                  <c:v>0days 00:42:57.000000</c:v>
                </c:pt>
                <c:pt idx="2578">
                  <c:v>0days 00:42:58.000000</c:v>
                </c:pt>
                <c:pt idx="2579">
                  <c:v>0days 00:42:59.000000</c:v>
                </c:pt>
                <c:pt idx="2580">
                  <c:v>0days 00:43:00.000000</c:v>
                </c:pt>
                <c:pt idx="2581">
                  <c:v>0days 00:43:01.000000</c:v>
                </c:pt>
                <c:pt idx="2582">
                  <c:v>0days 00:43:02.000000</c:v>
                </c:pt>
                <c:pt idx="2583">
                  <c:v>0days 00:43:03.000000</c:v>
                </c:pt>
                <c:pt idx="2584">
                  <c:v>0days 00:43:04.000000</c:v>
                </c:pt>
                <c:pt idx="2585">
                  <c:v>0days 00:43:05.000000</c:v>
                </c:pt>
                <c:pt idx="2586">
                  <c:v>0days 00:43:06.000000</c:v>
                </c:pt>
                <c:pt idx="2587">
                  <c:v>0days 00:43:07.000000</c:v>
                </c:pt>
                <c:pt idx="2588">
                  <c:v>0days 00:43:08.000000</c:v>
                </c:pt>
                <c:pt idx="2589">
                  <c:v>0days 00:43:09.000000</c:v>
                </c:pt>
                <c:pt idx="2590">
                  <c:v>0days 00:43:10.000000</c:v>
                </c:pt>
                <c:pt idx="2591">
                  <c:v>0days 00:43:11.000000</c:v>
                </c:pt>
                <c:pt idx="2592">
                  <c:v>0days 00:43:12.000000</c:v>
                </c:pt>
                <c:pt idx="2593">
                  <c:v>0days 00:43:13.000000</c:v>
                </c:pt>
                <c:pt idx="2594">
                  <c:v>0days 00:43:14.000000</c:v>
                </c:pt>
                <c:pt idx="2595">
                  <c:v>0days 00:43:15.000000</c:v>
                </c:pt>
                <c:pt idx="2596">
                  <c:v>0days 00:43:16.000000</c:v>
                </c:pt>
                <c:pt idx="2597">
                  <c:v>0days 00:43:17.000000</c:v>
                </c:pt>
                <c:pt idx="2598">
                  <c:v>0days 00:43:18.000000</c:v>
                </c:pt>
                <c:pt idx="2599">
                  <c:v>0days 00:43:19.000000</c:v>
                </c:pt>
                <c:pt idx="2600">
                  <c:v>0days 00:43:20.000000</c:v>
                </c:pt>
                <c:pt idx="2601">
                  <c:v>0days 00:43:21.000000</c:v>
                </c:pt>
                <c:pt idx="2602">
                  <c:v>0days 00:43:22.000000</c:v>
                </c:pt>
                <c:pt idx="2603">
                  <c:v>0days 00:43:23.000000</c:v>
                </c:pt>
                <c:pt idx="2604">
                  <c:v>0days 00:43:24.000000</c:v>
                </c:pt>
                <c:pt idx="2605">
                  <c:v>0days 00:43:25.000000</c:v>
                </c:pt>
                <c:pt idx="2606">
                  <c:v>0days 00:43:26.000000</c:v>
                </c:pt>
                <c:pt idx="2607">
                  <c:v>0days 00:43:27.000000</c:v>
                </c:pt>
                <c:pt idx="2608">
                  <c:v>0days 00:43:28.000000</c:v>
                </c:pt>
                <c:pt idx="2609">
                  <c:v>0days 00:43:29.000000</c:v>
                </c:pt>
                <c:pt idx="2610">
                  <c:v>0days 00:43:30.000000</c:v>
                </c:pt>
                <c:pt idx="2611">
                  <c:v>0days 00:43:31.000000</c:v>
                </c:pt>
                <c:pt idx="2612">
                  <c:v>0days 00:43:32.000000</c:v>
                </c:pt>
                <c:pt idx="2613">
                  <c:v>0days 00:43:33.000000</c:v>
                </c:pt>
                <c:pt idx="2614">
                  <c:v>0days 00:43:34.000000</c:v>
                </c:pt>
                <c:pt idx="2615">
                  <c:v>0days 00:43:35.000000</c:v>
                </c:pt>
                <c:pt idx="2616">
                  <c:v>0days 00:43:36.000000</c:v>
                </c:pt>
                <c:pt idx="2617">
                  <c:v>0days 00:43:37.000000</c:v>
                </c:pt>
                <c:pt idx="2618">
                  <c:v>0days 00:43:38.000000</c:v>
                </c:pt>
                <c:pt idx="2619">
                  <c:v>0days 00:43:39.000000</c:v>
                </c:pt>
                <c:pt idx="2620">
                  <c:v>0days 00:43:40.000000</c:v>
                </c:pt>
                <c:pt idx="2621">
                  <c:v>0days 00:43:41.000000</c:v>
                </c:pt>
                <c:pt idx="2622">
                  <c:v>0days 00:43:42.000000</c:v>
                </c:pt>
                <c:pt idx="2623">
                  <c:v>0days 00:43:43.000000</c:v>
                </c:pt>
                <c:pt idx="2624">
                  <c:v>0days 00:43:44.000000</c:v>
                </c:pt>
                <c:pt idx="2625">
                  <c:v>0days 00:43:45.000000</c:v>
                </c:pt>
                <c:pt idx="2626">
                  <c:v>0days 00:43:46.000000</c:v>
                </c:pt>
                <c:pt idx="2627">
                  <c:v>0days 00:43:47.000000</c:v>
                </c:pt>
                <c:pt idx="2628">
                  <c:v>0days 00:43:48.000000</c:v>
                </c:pt>
                <c:pt idx="2629">
                  <c:v>0days 00:43:49.000000</c:v>
                </c:pt>
                <c:pt idx="2630">
                  <c:v>0days 00:43:50.000000</c:v>
                </c:pt>
                <c:pt idx="2631">
                  <c:v>0days 00:43:51.000000</c:v>
                </c:pt>
                <c:pt idx="2632">
                  <c:v>0days 00:43:52.000000</c:v>
                </c:pt>
                <c:pt idx="2633">
                  <c:v>0days 00:43:53.000000</c:v>
                </c:pt>
                <c:pt idx="2634">
                  <c:v>0days 00:43:54.000000</c:v>
                </c:pt>
                <c:pt idx="2635">
                  <c:v>0days 00:43:55.000000</c:v>
                </c:pt>
                <c:pt idx="2636">
                  <c:v>0days 00:43:56.000000</c:v>
                </c:pt>
                <c:pt idx="2637">
                  <c:v>0days 00:43:57.000000</c:v>
                </c:pt>
                <c:pt idx="2638">
                  <c:v>0days 00:43:58.000000</c:v>
                </c:pt>
                <c:pt idx="2639">
                  <c:v>0days 00:43:59.000000</c:v>
                </c:pt>
                <c:pt idx="2640">
                  <c:v>0days 00:44:00.000000</c:v>
                </c:pt>
                <c:pt idx="2641">
                  <c:v>0days 00:44:01.000000</c:v>
                </c:pt>
                <c:pt idx="2642">
                  <c:v>0days 00:44:02.000000</c:v>
                </c:pt>
                <c:pt idx="2643">
                  <c:v>0days 00:44:03.000000</c:v>
                </c:pt>
                <c:pt idx="2644">
                  <c:v>0days 00:44:04.000000</c:v>
                </c:pt>
                <c:pt idx="2645">
                  <c:v>0days 00:44:05.000000</c:v>
                </c:pt>
                <c:pt idx="2646">
                  <c:v>0days 00:44:06.000000</c:v>
                </c:pt>
                <c:pt idx="2647">
                  <c:v>0days 00:44:07.000000</c:v>
                </c:pt>
                <c:pt idx="2648">
                  <c:v>0days 00:44:08.000000</c:v>
                </c:pt>
                <c:pt idx="2649">
                  <c:v>0days 00:44:09.000000</c:v>
                </c:pt>
                <c:pt idx="2650">
                  <c:v>0days 00:44:10.000000</c:v>
                </c:pt>
                <c:pt idx="2651">
                  <c:v>0days 00:44:11.000000</c:v>
                </c:pt>
                <c:pt idx="2652">
                  <c:v>0days 00:44:12.000000</c:v>
                </c:pt>
                <c:pt idx="2653">
                  <c:v>0days 00:44:13.000000</c:v>
                </c:pt>
                <c:pt idx="2654">
                  <c:v>0days 00:44:14.000000</c:v>
                </c:pt>
                <c:pt idx="2655">
                  <c:v>0days 00:44:15.000000</c:v>
                </c:pt>
                <c:pt idx="2656">
                  <c:v>0days 00:44:16.000000</c:v>
                </c:pt>
                <c:pt idx="2657">
                  <c:v>0days 00:44:17.000000</c:v>
                </c:pt>
                <c:pt idx="2658">
                  <c:v>0days 00:44:18.000000</c:v>
                </c:pt>
                <c:pt idx="2659">
                  <c:v>0days 00:44:19.000000</c:v>
                </c:pt>
                <c:pt idx="2660">
                  <c:v>0days 00:44:20.000000</c:v>
                </c:pt>
                <c:pt idx="2661">
                  <c:v>0days 00:44:21.000000</c:v>
                </c:pt>
                <c:pt idx="2662">
                  <c:v>0days 00:44:22.000000</c:v>
                </c:pt>
                <c:pt idx="2663">
                  <c:v>0days 00:44:23.000000</c:v>
                </c:pt>
                <c:pt idx="2664">
                  <c:v>0days 00:44:24.000000</c:v>
                </c:pt>
                <c:pt idx="2665">
                  <c:v>0days 00:44:25.000000</c:v>
                </c:pt>
                <c:pt idx="2666">
                  <c:v>0days 00:44:26.000000</c:v>
                </c:pt>
                <c:pt idx="2667">
                  <c:v>0days 00:44:27.000000</c:v>
                </c:pt>
                <c:pt idx="2668">
                  <c:v>0days 00:44:28.000000</c:v>
                </c:pt>
                <c:pt idx="2669">
                  <c:v>0days 00:44:29.000000</c:v>
                </c:pt>
                <c:pt idx="2670">
                  <c:v>0days 00:44:30.000000</c:v>
                </c:pt>
                <c:pt idx="2671">
                  <c:v>0days 00:44:31.000000</c:v>
                </c:pt>
                <c:pt idx="2672">
                  <c:v>0days 00:44:32.000000</c:v>
                </c:pt>
                <c:pt idx="2673">
                  <c:v>0days 00:44:33.000000</c:v>
                </c:pt>
                <c:pt idx="2674">
                  <c:v>0days 00:44:34.000000</c:v>
                </c:pt>
                <c:pt idx="2675">
                  <c:v>0days 00:44:35.000000</c:v>
                </c:pt>
                <c:pt idx="2676">
                  <c:v>0days 00:44:36.000000</c:v>
                </c:pt>
                <c:pt idx="2677">
                  <c:v>0days 00:44:37.000000</c:v>
                </c:pt>
                <c:pt idx="2678">
                  <c:v>0days 00:44:38.000000</c:v>
                </c:pt>
                <c:pt idx="2679">
                  <c:v>0days 00:44:39.000000</c:v>
                </c:pt>
                <c:pt idx="2680">
                  <c:v>0days 00:44:40.000000</c:v>
                </c:pt>
                <c:pt idx="2681">
                  <c:v>0days 00:44:41.000000</c:v>
                </c:pt>
                <c:pt idx="2682">
                  <c:v>0days 00:44:42.000000</c:v>
                </c:pt>
                <c:pt idx="2683">
                  <c:v>0days 00:44:43.000000</c:v>
                </c:pt>
                <c:pt idx="2684">
                  <c:v>0days 00:44:44.000000</c:v>
                </c:pt>
                <c:pt idx="2685">
                  <c:v>0days 00:44:45.000000</c:v>
                </c:pt>
                <c:pt idx="2686">
                  <c:v>0days 00:44:46.000000</c:v>
                </c:pt>
                <c:pt idx="2687">
                  <c:v>0days 00:44:47.000000</c:v>
                </c:pt>
                <c:pt idx="2688">
                  <c:v>0days 00:44:48.000000</c:v>
                </c:pt>
                <c:pt idx="2689">
                  <c:v>0days 00:44:49.000000</c:v>
                </c:pt>
                <c:pt idx="2690">
                  <c:v>0days 00:44:50.000000</c:v>
                </c:pt>
                <c:pt idx="2691">
                  <c:v>0days 00:44:51.000000</c:v>
                </c:pt>
                <c:pt idx="2692">
                  <c:v>0days 00:44:52.000000</c:v>
                </c:pt>
                <c:pt idx="2693">
                  <c:v>0days 00:44:53.000000</c:v>
                </c:pt>
                <c:pt idx="2694">
                  <c:v>0days 00:44:54.000000</c:v>
                </c:pt>
                <c:pt idx="2695">
                  <c:v>0days 00:44:55.000000</c:v>
                </c:pt>
                <c:pt idx="2696">
                  <c:v>0days 00:44:56.000000</c:v>
                </c:pt>
                <c:pt idx="2697">
                  <c:v>0days 00:44:57.000000</c:v>
                </c:pt>
                <c:pt idx="2698">
                  <c:v>0days 00:44:58.000000</c:v>
                </c:pt>
                <c:pt idx="2699">
                  <c:v>0days 00:44:59.000000</c:v>
                </c:pt>
                <c:pt idx="2700">
                  <c:v>0days 00:45:00.000000</c:v>
                </c:pt>
                <c:pt idx="2701">
                  <c:v>0days 00:45:01.000000</c:v>
                </c:pt>
                <c:pt idx="2702">
                  <c:v>0days 00:45:02.000000</c:v>
                </c:pt>
                <c:pt idx="2703">
                  <c:v>0days 00:45:03.000000</c:v>
                </c:pt>
                <c:pt idx="2704">
                  <c:v>0days 00:45:04.000000</c:v>
                </c:pt>
                <c:pt idx="2705">
                  <c:v>0days 00:45:05.000000</c:v>
                </c:pt>
                <c:pt idx="2706">
                  <c:v>0days 00:45:06.000000</c:v>
                </c:pt>
                <c:pt idx="2707">
                  <c:v>0days 00:45:07.000000</c:v>
                </c:pt>
                <c:pt idx="2708">
                  <c:v>0days 00:45:08.000000</c:v>
                </c:pt>
                <c:pt idx="2709">
                  <c:v>0days 00:45:09.000000</c:v>
                </c:pt>
                <c:pt idx="2710">
                  <c:v>0days 00:45:10.000000</c:v>
                </c:pt>
                <c:pt idx="2711">
                  <c:v>0days 00:45:11.000000</c:v>
                </c:pt>
                <c:pt idx="2712">
                  <c:v>0days 00:45:12.000000</c:v>
                </c:pt>
                <c:pt idx="2713">
                  <c:v>0days 00:45:13.000000</c:v>
                </c:pt>
                <c:pt idx="2714">
                  <c:v>0days 00:45:14.000000</c:v>
                </c:pt>
                <c:pt idx="2715">
                  <c:v>0days 00:45:15.000000</c:v>
                </c:pt>
                <c:pt idx="2716">
                  <c:v>0days 00:45:16.000000</c:v>
                </c:pt>
                <c:pt idx="2717">
                  <c:v>0days 00:45:17.000000</c:v>
                </c:pt>
                <c:pt idx="2718">
                  <c:v>0days 00:45:18.000000</c:v>
                </c:pt>
                <c:pt idx="2719">
                  <c:v>0days 00:45:19.000000</c:v>
                </c:pt>
                <c:pt idx="2720">
                  <c:v>0days 00:45:20.000000</c:v>
                </c:pt>
                <c:pt idx="2721">
                  <c:v>0days 00:45:21.000000</c:v>
                </c:pt>
                <c:pt idx="2722">
                  <c:v>0days 00:45:22.000000</c:v>
                </c:pt>
                <c:pt idx="2723">
                  <c:v>0days 00:45:23.000000</c:v>
                </c:pt>
                <c:pt idx="2724">
                  <c:v>0days 00:45:24.000000</c:v>
                </c:pt>
                <c:pt idx="2725">
                  <c:v>0days 00:45:25.000000</c:v>
                </c:pt>
                <c:pt idx="2726">
                  <c:v>0days 00:45:26.000000</c:v>
                </c:pt>
                <c:pt idx="2727">
                  <c:v>0days 00:45:27.000000</c:v>
                </c:pt>
                <c:pt idx="2728">
                  <c:v>0days 00:45:28.000000</c:v>
                </c:pt>
                <c:pt idx="2729">
                  <c:v>0days 00:45:29.000000</c:v>
                </c:pt>
                <c:pt idx="2730">
                  <c:v>0days 00:45:30.000000</c:v>
                </c:pt>
                <c:pt idx="2731">
                  <c:v>0days 00:45:31.000000</c:v>
                </c:pt>
                <c:pt idx="2732">
                  <c:v>0days 00:45:32.000000</c:v>
                </c:pt>
                <c:pt idx="2733">
                  <c:v>0days 00:45:33.000000</c:v>
                </c:pt>
                <c:pt idx="2734">
                  <c:v>0days 00:45:34.000000</c:v>
                </c:pt>
                <c:pt idx="2735">
                  <c:v>0days 00:45:35.000000</c:v>
                </c:pt>
                <c:pt idx="2736">
                  <c:v>0days 00:45:36.000000</c:v>
                </c:pt>
                <c:pt idx="2737">
                  <c:v>0days 00:45:37.000000</c:v>
                </c:pt>
                <c:pt idx="2738">
                  <c:v>0days 00:45:38.000000</c:v>
                </c:pt>
                <c:pt idx="2739">
                  <c:v>0days 00:45:39.000000</c:v>
                </c:pt>
                <c:pt idx="2740">
                  <c:v>0days 00:45:40.000000</c:v>
                </c:pt>
                <c:pt idx="2741">
                  <c:v>0days 00:45:41.000000</c:v>
                </c:pt>
                <c:pt idx="2742">
                  <c:v>0days 00:45:42.000000</c:v>
                </c:pt>
                <c:pt idx="2743">
                  <c:v>0days 00:45:43.000000</c:v>
                </c:pt>
                <c:pt idx="2744">
                  <c:v>0days 00:45:44.000000</c:v>
                </c:pt>
                <c:pt idx="2745">
                  <c:v>0days 00:45:45.000000</c:v>
                </c:pt>
                <c:pt idx="2746">
                  <c:v>0days 00:45:46.000000</c:v>
                </c:pt>
                <c:pt idx="2747">
                  <c:v>0days 00:45:47.000000</c:v>
                </c:pt>
                <c:pt idx="2748">
                  <c:v>0days 00:45:48.000000</c:v>
                </c:pt>
                <c:pt idx="2749">
                  <c:v>0days 00:45:49.000000</c:v>
                </c:pt>
                <c:pt idx="2750">
                  <c:v>0days 00:45:50.000000</c:v>
                </c:pt>
                <c:pt idx="2751">
                  <c:v>0days 00:45:51.000000</c:v>
                </c:pt>
                <c:pt idx="2752">
                  <c:v>0days 00:45:52.000000</c:v>
                </c:pt>
                <c:pt idx="2753">
                  <c:v>0days 00:45:53.000000</c:v>
                </c:pt>
                <c:pt idx="2754">
                  <c:v>0days 00:45:54.000000</c:v>
                </c:pt>
                <c:pt idx="2755">
                  <c:v>0days 00:45:55.000000</c:v>
                </c:pt>
                <c:pt idx="2756">
                  <c:v>0days 00:45:56.000000</c:v>
                </c:pt>
                <c:pt idx="2757">
                  <c:v>0days 00:45:57.000000</c:v>
                </c:pt>
                <c:pt idx="2758">
                  <c:v>0days 00:45:58.000000</c:v>
                </c:pt>
                <c:pt idx="2759">
                  <c:v>0days 00:45:59.000000</c:v>
                </c:pt>
                <c:pt idx="2760">
                  <c:v>0days 00:46:00.000000</c:v>
                </c:pt>
                <c:pt idx="2761">
                  <c:v>0days 00:46:01.000000</c:v>
                </c:pt>
                <c:pt idx="2762">
                  <c:v>0days 00:46:02.000000</c:v>
                </c:pt>
                <c:pt idx="2763">
                  <c:v>0days 00:46:03.000000</c:v>
                </c:pt>
                <c:pt idx="2764">
                  <c:v>0days 00:46:04.000000</c:v>
                </c:pt>
                <c:pt idx="2765">
                  <c:v>0days 00:46:05.000000</c:v>
                </c:pt>
                <c:pt idx="2766">
                  <c:v>0days 00:46:06.000000</c:v>
                </c:pt>
                <c:pt idx="2767">
                  <c:v>0days 00:46:07.000000</c:v>
                </c:pt>
                <c:pt idx="2768">
                  <c:v>0days 00:46:08.000000</c:v>
                </c:pt>
                <c:pt idx="2769">
                  <c:v>0days 00:46:09.000000</c:v>
                </c:pt>
                <c:pt idx="2770">
                  <c:v>0days 00:46:10.000000</c:v>
                </c:pt>
                <c:pt idx="2771">
                  <c:v>0days 00:46:11.000000</c:v>
                </c:pt>
                <c:pt idx="2772">
                  <c:v>0days 00:46:12.000000</c:v>
                </c:pt>
                <c:pt idx="2773">
                  <c:v>0days 00:46:13.000000</c:v>
                </c:pt>
                <c:pt idx="2774">
                  <c:v>0days 00:46:14.000000</c:v>
                </c:pt>
                <c:pt idx="2775">
                  <c:v>0days 00:46:15.000000</c:v>
                </c:pt>
                <c:pt idx="2776">
                  <c:v>0days 00:46:16.000000</c:v>
                </c:pt>
                <c:pt idx="2777">
                  <c:v>0days 00:46:17.000000</c:v>
                </c:pt>
                <c:pt idx="2778">
                  <c:v>0days 00:46:18.000000</c:v>
                </c:pt>
                <c:pt idx="2779">
                  <c:v>0days 00:46:19.000000</c:v>
                </c:pt>
                <c:pt idx="2780">
                  <c:v>0days 00:46:20.000000</c:v>
                </c:pt>
                <c:pt idx="2781">
                  <c:v>0days 00:46:21.000000</c:v>
                </c:pt>
                <c:pt idx="2782">
                  <c:v>0days 00:46:22.000000</c:v>
                </c:pt>
                <c:pt idx="2783">
                  <c:v>0days 00:46:23.000000</c:v>
                </c:pt>
                <c:pt idx="2784">
                  <c:v>0days 00:46:24.000000</c:v>
                </c:pt>
                <c:pt idx="2785">
                  <c:v>0days 00:46:25.000000</c:v>
                </c:pt>
                <c:pt idx="2786">
                  <c:v>0days 00:46:26.000000</c:v>
                </c:pt>
                <c:pt idx="2787">
                  <c:v>0days 00:46:27.000000</c:v>
                </c:pt>
                <c:pt idx="2788">
                  <c:v>0days 00:46:28.000000</c:v>
                </c:pt>
                <c:pt idx="2789">
                  <c:v>0days 00:46:29.000000</c:v>
                </c:pt>
                <c:pt idx="2790">
                  <c:v>0days 00:46:30.000000</c:v>
                </c:pt>
                <c:pt idx="2791">
                  <c:v>0days 00:46:31.000000</c:v>
                </c:pt>
                <c:pt idx="2792">
                  <c:v>0days 00:46:32.000000</c:v>
                </c:pt>
                <c:pt idx="2793">
                  <c:v>0days 00:46:33.000000</c:v>
                </c:pt>
                <c:pt idx="2794">
                  <c:v>0days 00:46:34.000000</c:v>
                </c:pt>
                <c:pt idx="2795">
                  <c:v>0days 00:46:35.000000</c:v>
                </c:pt>
                <c:pt idx="2796">
                  <c:v>0days 00:46:36.000000</c:v>
                </c:pt>
                <c:pt idx="2797">
                  <c:v>0days 00:46:37.000000</c:v>
                </c:pt>
                <c:pt idx="2798">
                  <c:v>0days 00:46:38.000000</c:v>
                </c:pt>
                <c:pt idx="2799">
                  <c:v>0days 00:46:39.000000</c:v>
                </c:pt>
                <c:pt idx="2800">
                  <c:v>0days 00:46:40.000000</c:v>
                </c:pt>
                <c:pt idx="2801">
                  <c:v>0days 00:46:41.000000</c:v>
                </c:pt>
                <c:pt idx="2802">
                  <c:v>0days 00:46:42.000000</c:v>
                </c:pt>
                <c:pt idx="2803">
                  <c:v>0days 00:46:43.000000</c:v>
                </c:pt>
                <c:pt idx="2804">
                  <c:v>0days 00:46:44.000000</c:v>
                </c:pt>
                <c:pt idx="2805">
                  <c:v>0days 00:46:45.000000</c:v>
                </c:pt>
                <c:pt idx="2806">
                  <c:v>0days 00:46:46.000000</c:v>
                </c:pt>
                <c:pt idx="2807">
                  <c:v>0days 00:46:47.000000</c:v>
                </c:pt>
                <c:pt idx="2808">
                  <c:v>0days 00:46:48.000000</c:v>
                </c:pt>
                <c:pt idx="2809">
                  <c:v>0days 00:46:49.000000</c:v>
                </c:pt>
                <c:pt idx="2810">
                  <c:v>0days 00:46:50.000000</c:v>
                </c:pt>
                <c:pt idx="2811">
                  <c:v>0days 00:46:51.000000</c:v>
                </c:pt>
                <c:pt idx="2812">
                  <c:v>0days 00:46:52.000000</c:v>
                </c:pt>
                <c:pt idx="2813">
                  <c:v>0days 00:46:53.000000</c:v>
                </c:pt>
                <c:pt idx="2814">
                  <c:v>0days 00:46:54.000000</c:v>
                </c:pt>
                <c:pt idx="2815">
                  <c:v>0days 00:46:55.000000</c:v>
                </c:pt>
                <c:pt idx="2816">
                  <c:v>0days 00:46:56.000000</c:v>
                </c:pt>
                <c:pt idx="2817">
                  <c:v>0days 00:46:57.000000</c:v>
                </c:pt>
                <c:pt idx="2818">
                  <c:v>0days 00:46:58.000000</c:v>
                </c:pt>
                <c:pt idx="2819">
                  <c:v>0days 00:46:59.000000</c:v>
                </c:pt>
                <c:pt idx="2820">
                  <c:v>0days 00:47:00.000000</c:v>
                </c:pt>
                <c:pt idx="2821">
                  <c:v>0days 00:47:01.000000</c:v>
                </c:pt>
                <c:pt idx="2822">
                  <c:v>0days 00:47:02.000000</c:v>
                </c:pt>
                <c:pt idx="2823">
                  <c:v>0days 00:47:03.000000</c:v>
                </c:pt>
                <c:pt idx="2824">
                  <c:v>0days 00:47:04.000000</c:v>
                </c:pt>
                <c:pt idx="2825">
                  <c:v>0days 00:47:05.000000</c:v>
                </c:pt>
                <c:pt idx="2826">
                  <c:v>0days 00:47:06.000000</c:v>
                </c:pt>
                <c:pt idx="2827">
                  <c:v>0days 00:47:07.000000</c:v>
                </c:pt>
                <c:pt idx="2828">
                  <c:v>0days 00:47:08.000000</c:v>
                </c:pt>
                <c:pt idx="2829">
                  <c:v>0days 00:47:09.000000</c:v>
                </c:pt>
                <c:pt idx="2830">
                  <c:v>0days 00:47:10.000000</c:v>
                </c:pt>
                <c:pt idx="2831">
                  <c:v>0days 00:47:11.000000</c:v>
                </c:pt>
                <c:pt idx="2832">
                  <c:v>0days 00:47:12.000000</c:v>
                </c:pt>
                <c:pt idx="2833">
                  <c:v>0days 00:47:13.000000</c:v>
                </c:pt>
                <c:pt idx="2834">
                  <c:v>0days 00:47:14.000000</c:v>
                </c:pt>
                <c:pt idx="2835">
                  <c:v>0days 00:47:15.000000</c:v>
                </c:pt>
                <c:pt idx="2836">
                  <c:v>0days 00:47:16.000000</c:v>
                </c:pt>
                <c:pt idx="2837">
                  <c:v>0days 00:47:17.000000</c:v>
                </c:pt>
                <c:pt idx="2838">
                  <c:v>0days 00:47:18.000000</c:v>
                </c:pt>
                <c:pt idx="2839">
                  <c:v>0days 00:47:19.000000</c:v>
                </c:pt>
                <c:pt idx="2840">
                  <c:v>0days 00:47:20.000000</c:v>
                </c:pt>
                <c:pt idx="2841">
                  <c:v>0days 00:47:21.000000</c:v>
                </c:pt>
                <c:pt idx="2842">
                  <c:v>0days 00:47:22.000000</c:v>
                </c:pt>
                <c:pt idx="2843">
                  <c:v>0days 00:47:23.000000</c:v>
                </c:pt>
                <c:pt idx="2844">
                  <c:v>0days 00:47:24.000000</c:v>
                </c:pt>
                <c:pt idx="2845">
                  <c:v>0days 00:47:25.000000</c:v>
                </c:pt>
                <c:pt idx="2846">
                  <c:v>0days 00:47:26.000000</c:v>
                </c:pt>
                <c:pt idx="2847">
                  <c:v>0days 00:47:27.000000</c:v>
                </c:pt>
                <c:pt idx="2848">
                  <c:v>0days 00:47:28.000000</c:v>
                </c:pt>
                <c:pt idx="2849">
                  <c:v>0days 00:47:29.000000</c:v>
                </c:pt>
                <c:pt idx="2850">
                  <c:v>0days 00:47:30.000000</c:v>
                </c:pt>
                <c:pt idx="2851">
                  <c:v>0days 00:47:31.000000</c:v>
                </c:pt>
                <c:pt idx="2852">
                  <c:v>0days 00:47:32.000000</c:v>
                </c:pt>
                <c:pt idx="2853">
                  <c:v>0days 00:47:33.000000</c:v>
                </c:pt>
                <c:pt idx="2854">
                  <c:v>0days 00:47:34.000000</c:v>
                </c:pt>
                <c:pt idx="2855">
                  <c:v>0days 00:47:35.000000</c:v>
                </c:pt>
                <c:pt idx="2856">
                  <c:v>0days 00:47:36.000000</c:v>
                </c:pt>
                <c:pt idx="2857">
                  <c:v>0days 00:47:37.000000</c:v>
                </c:pt>
                <c:pt idx="2858">
                  <c:v>0days 00:47:38.000000</c:v>
                </c:pt>
                <c:pt idx="2859">
                  <c:v>0days 00:47:39.000000</c:v>
                </c:pt>
                <c:pt idx="2860">
                  <c:v>0days 00:47:40.000000</c:v>
                </c:pt>
                <c:pt idx="2861">
                  <c:v>0days 00:47:41.000000</c:v>
                </c:pt>
                <c:pt idx="2862">
                  <c:v>0days 00:47:42.000000</c:v>
                </c:pt>
                <c:pt idx="2863">
                  <c:v>0days 00:47:43.000000</c:v>
                </c:pt>
                <c:pt idx="2864">
                  <c:v>0days 00:47:44.000000</c:v>
                </c:pt>
                <c:pt idx="2865">
                  <c:v>0days 00:47:45.000000</c:v>
                </c:pt>
                <c:pt idx="2866">
                  <c:v>0days 00:47:46.000000</c:v>
                </c:pt>
                <c:pt idx="2867">
                  <c:v>0days 00:47:47.000000</c:v>
                </c:pt>
                <c:pt idx="2868">
                  <c:v>0days 00:47:48.000000</c:v>
                </c:pt>
                <c:pt idx="2869">
                  <c:v>0days 00:47:49.000000</c:v>
                </c:pt>
                <c:pt idx="2870">
                  <c:v>0days 00:47:50.000000</c:v>
                </c:pt>
                <c:pt idx="2871">
                  <c:v>0days 00:47:51.000000</c:v>
                </c:pt>
                <c:pt idx="2872">
                  <c:v>0days 00:47:52.000000</c:v>
                </c:pt>
                <c:pt idx="2873">
                  <c:v>0days 00:47:53.000000</c:v>
                </c:pt>
                <c:pt idx="2874">
                  <c:v>0days 00:47:54.000000</c:v>
                </c:pt>
                <c:pt idx="2875">
                  <c:v>0days 00:47:55.000000</c:v>
                </c:pt>
                <c:pt idx="2876">
                  <c:v>0days 00:47:56.000000</c:v>
                </c:pt>
                <c:pt idx="2877">
                  <c:v>0days 00:47:57.000000</c:v>
                </c:pt>
                <c:pt idx="2878">
                  <c:v>0days 00:47:58.000000</c:v>
                </c:pt>
                <c:pt idx="2879">
                  <c:v>0days 00:47:59.000000</c:v>
                </c:pt>
                <c:pt idx="2880">
                  <c:v>0days 00:48:00.000000</c:v>
                </c:pt>
                <c:pt idx="2881">
                  <c:v>0days 00:48:01.000000</c:v>
                </c:pt>
                <c:pt idx="2882">
                  <c:v>0days 00:48:02.000000</c:v>
                </c:pt>
                <c:pt idx="2883">
                  <c:v>0days 00:48:03.000000</c:v>
                </c:pt>
                <c:pt idx="2884">
                  <c:v>0days 00:48:04.000000</c:v>
                </c:pt>
                <c:pt idx="2885">
                  <c:v>0days 00:48:05.000000</c:v>
                </c:pt>
                <c:pt idx="2886">
                  <c:v>0days 00:48:06.000000</c:v>
                </c:pt>
                <c:pt idx="2887">
                  <c:v>0days 00:48:07.000000</c:v>
                </c:pt>
                <c:pt idx="2888">
                  <c:v>0days 00:48:08.000000</c:v>
                </c:pt>
                <c:pt idx="2889">
                  <c:v>0days 00:48:09.000000</c:v>
                </c:pt>
                <c:pt idx="2890">
                  <c:v>0days 00:48:10.000000</c:v>
                </c:pt>
                <c:pt idx="2891">
                  <c:v>0days 00:48:11.000000</c:v>
                </c:pt>
                <c:pt idx="2892">
                  <c:v>0days 00:48:12.000000</c:v>
                </c:pt>
                <c:pt idx="2893">
                  <c:v>0days 00:48:13.000000</c:v>
                </c:pt>
                <c:pt idx="2894">
                  <c:v>0days 00:48:14.000000</c:v>
                </c:pt>
                <c:pt idx="2895">
                  <c:v>0days 00:48:15.000000</c:v>
                </c:pt>
                <c:pt idx="2896">
                  <c:v>0days 00:48:16.000000</c:v>
                </c:pt>
                <c:pt idx="2897">
                  <c:v>0days 00:48:17.000000</c:v>
                </c:pt>
                <c:pt idx="2898">
                  <c:v>0days 00:48:18.000000</c:v>
                </c:pt>
                <c:pt idx="2899">
                  <c:v>0days 00:48:19.000000</c:v>
                </c:pt>
                <c:pt idx="2900">
                  <c:v>0days 00:48:20.000000</c:v>
                </c:pt>
                <c:pt idx="2901">
                  <c:v>0days 00:48:21.000000</c:v>
                </c:pt>
                <c:pt idx="2902">
                  <c:v>0days 00:48:22.000000</c:v>
                </c:pt>
                <c:pt idx="2903">
                  <c:v>0days 00:48:23.000000</c:v>
                </c:pt>
                <c:pt idx="2904">
                  <c:v>0days 00:48:24.000000</c:v>
                </c:pt>
                <c:pt idx="2905">
                  <c:v>0days 00:48:25.000000</c:v>
                </c:pt>
                <c:pt idx="2906">
                  <c:v>0days 00:48:26.000000</c:v>
                </c:pt>
                <c:pt idx="2907">
                  <c:v>0days 00:48:27.000000</c:v>
                </c:pt>
                <c:pt idx="2908">
                  <c:v>0days 00:48:28.000000</c:v>
                </c:pt>
                <c:pt idx="2909">
                  <c:v>0days 00:48:29.000000</c:v>
                </c:pt>
                <c:pt idx="2910">
                  <c:v>0days 00:48:30.000000</c:v>
                </c:pt>
                <c:pt idx="2911">
                  <c:v>0days 00:48:31.000000</c:v>
                </c:pt>
                <c:pt idx="2912">
                  <c:v>0days 00:48:32.000000</c:v>
                </c:pt>
                <c:pt idx="2913">
                  <c:v>0days 00:48:33.000000</c:v>
                </c:pt>
                <c:pt idx="2914">
                  <c:v>0days 00:48:34.000000</c:v>
                </c:pt>
                <c:pt idx="2915">
                  <c:v>0days 00:48:35.000000</c:v>
                </c:pt>
                <c:pt idx="2916">
                  <c:v>0days 00:48:36.000000</c:v>
                </c:pt>
                <c:pt idx="2917">
                  <c:v>0days 00:48:37.000000</c:v>
                </c:pt>
                <c:pt idx="2918">
                  <c:v>0days 00:48:38.000000</c:v>
                </c:pt>
                <c:pt idx="2919">
                  <c:v>0days 00:48:39.000000</c:v>
                </c:pt>
                <c:pt idx="2920">
                  <c:v>0days 00:48:40.000000</c:v>
                </c:pt>
                <c:pt idx="2921">
                  <c:v>0days 00:48:41.000000</c:v>
                </c:pt>
                <c:pt idx="2922">
                  <c:v>0days 00:48:42.000000</c:v>
                </c:pt>
                <c:pt idx="2923">
                  <c:v>0days 00:48:43.000000</c:v>
                </c:pt>
                <c:pt idx="2924">
                  <c:v>0days 00:48:44.000000</c:v>
                </c:pt>
                <c:pt idx="2925">
                  <c:v>0days 00:48:45.000000</c:v>
                </c:pt>
                <c:pt idx="2926">
                  <c:v>0days 00:48:46.000000</c:v>
                </c:pt>
                <c:pt idx="2927">
                  <c:v>0days 00:48:47.000000</c:v>
                </c:pt>
                <c:pt idx="2928">
                  <c:v>0days 00:48:48.000000</c:v>
                </c:pt>
                <c:pt idx="2929">
                  <c:v>0days 00:48:49.000000</c:v>
                </c:pt>
                <c:pt idx="2930">
                  <c:v>0days 00:48:50.000000</c:v>
                </c:pt>
                <c:pt idx="2931">
                  <c:v>0days 00:48:51.000000</c:v>
                </c:pt>
                <c:pt idx="2932">
                  <c:v>0days 00:48:52.000000</c:v>
                </c:pt>
                <c:pt idx="2933">
                  <c:v>0days 00:48:53.000000</c:v>
                </c:pt>
                <c:pt idx="2934">
                  <c:v>0days 00:48:54.000000</c:v>
                </c:pt>
                <c:pt idx="2935">
                  <c:v>0days 00:48:55.000000</c:v>
                </c:pt>
                <c:pt idx="2936">
                  <c:v>0days 00:48:56.000000</c:v>
                </c:pt>
                <c:pt idx="2937">
                  <c:v>0days 00:48:57.000000</c:v>
                </c:pt>
                <c:pt idx="2938">
                  <c:v>0days 00:48:58.000000</c:v>
                </c:pt>
                <c:pt idx="2939">
                  <c:v>0days 00:48:59.000000</c:v>
                </c:pt>
                <c:pt idx="2940">
                  <c:v>0days 00:49:00.000000</c:v>
                </c:pt>
                <c:pt idx="2941">
                  <c:v>0days 00:49:01.000000</c:v>
                </c:pt>
                <c:pt idx="2942">
                  <c:v>0days 00:49:02.000000</c:v>
                </c:pt>
                <c:pt idx="2943">
                  <c:v>0days 00:49:03.000000</c:v>
                </c:pt>
                <c:pt idx="2944">
                  <c:v>0days 00:49:04.000000</c:v>
                </c:pt>
                <c:pt idx="2945">
                  <c:v>0days 00:49:05.000000</c:v>
                </c:pt>
                <c:pt idx="2946">
                  <c:v>0days 00:49:06.000000</c:v>
                </c:pt>
                <c:pt idx="2947">
                  <c:v>0days 00:49:07.000000</c:v>
                </c:pt>
                <c:pt idx="2948">
                  <c:v>0days 00:49:08.000000</c:v>
                </c:pt>
                <c:pt idx="2949">
                  <c:v>0days 00:49:09.000000</c:v>
                </c:pt>
                <c:pt idx="2950">
                  <c:v>0days 00:49:10.000000</c:v>
                </c:pt>
                <c:pt idx="2951">
                  <c:v>0days 00:49:11.000000</c:v>
                </c:pt>
                <c:pt idx="2952">
                  <c:v>0days 00:49:12.000000</c:v>
                </c:pt>
                <c:pt idx="2953">
                  <c:v>0days 00:49:13.000000</c:v>
                </c:pt>
                <c:pt idx="2954">
                  <c:v>0days 00:49:14.000000</c:v>
                </c:pt>
                <c:pt idx="2955">
                  <c:v>0days 00:49:15.000000</c:v>
                </c:pt>
                <c:pt idx="2956">
                  <c:v>0days 00:49:16.000000</c:v>
                </c:pt>
                <c:pt idx="2957">
                  <c:v>0days 00:49:17.000000</c:v>
                </c:pt>
                <c:pt idx="2958">
                  <c:v>0days 00:49:18.000000</c:v>
                </c:pt>
                <c:pt idx="2959">
                  <c:v>0days 00:49:19.000000</c:v>
                </c:pt>
                <c:pt idx="2960">
                  <c:v>0days 00:49:20.000000</c:v>
                </c:pt>
                <c:pt idx="2961">
                  <c:v>0days 00:49:21.000000</c:v>
                </c:pt>
                <c:pt idx="2962">
                  <c:v>0days 00:49:22.000000</c:v>
                </c:pt>
                <c:pt idx="2963">
                  <c:v>0days 00:49:23.000000</c:v>
                </c:pt>
                <c:pt idx="2964">
                  <c:v>0days 00:49:24.000000</c:v>
                </c:pt>
                <c:pt idx="2965">
                  <c:v>0days 00:49:25.000000</c:v>
                </c:pt>
                <c:pt idx="2966">
                  <c:v>0days 00:49:26.000000</c:v>
                </c:pt>
                <c:pt idx="2967">
                  <c:v>0days 00:49:27.000000</c:v>
                </c:pt>
                <c:pt idx="2968">
                  <c:v>0days 00:49:28.000000</c:v>
                </c:pt>
                <c:pt idx="2969">
                  <c:v>0days 00:49:29.000000</c:v>
                </c:pt>
                <c:pt idx="2970">
                  <c:v>0days 00:49:30.000000</c:v>
                </c:pt>
                <c:pt idx="2971">
                  <c:v>0days 00:49:31.000000</c:v>
                </c:pt>
                <c:pt idx="2972">
                  <c:v>0days 00:49:32.000000</c:v>
                </c:pt>
                <c:pt idx="2973">
                  <c:v>0days 00:49:33.000000</c:v>
                </c:pt>
                <c:pt idx="2974">
                  <c:v>0days 00:49:34.000000</c:v>
                </c:pt>
                <c:pt idx="2975">
                  <c:v>0days 00:49:35.000000</c:v>
                </c:pt>
                <c:pt idx="2976">
                  <c:v>0days 00:49:36.000000</c:v>
                </c:pt>
                <c:pt idx="2977">
                  <c:v>0days 00:49:37.000000</c:v>
                </c:pt>
                <c:pt idx="2978">
                  <c:v>0days 00:49:38.000000</c:v>
                </c:pt>
                <c:pt idx="2979">
                  <c:v>0days 00:49:39.000000</c:v>
                </c:pt>
                <c:pt idx="2980">
                  <c:v>0days 00:49:40.000000</c:v>
                </c:pt>
                <c:pt idx="2981">
                  <c:v>0days 00:49:41.000000</c:v>
                </c:pt>
                <c:pt idx="2982">
                  <c:v>0days 00:49:42.000000</c:v>
                </c:pt>
                <c:pt idx="2983">
                  <c:v>0days 00:49:43.000000</c:v>
                </c:pt>
                <c:pt idx="2984">
                  <c:v>0days 00:49:44.000000</c:v>
                </c:pt>
                <c:pt idx="2985">
                  <c:v>0days 00:49:45.000000</c:v>
                </c:pt>
                <c:pt idx="2986">
                  <c:v>0days 00:49:46.000000</c:v>
                </c:pt>
                <c:pt idx="2987">
                  <c:v>0days 00:49:47.000000</c:v>
                </c:pt>
                <c:pt idx="2988">
                  <c:v>0days 00:49:48.000000</c:v>
                </c:pt>
                <c:pt idx="2989">
                  <c:v>0days 00:49:49.000000</c:v>
                </c:pt>
                <c:pt idx="2990">
                  <c:v>0days 00:49:50.000000</c:v>
                </c:pt>
                <c:pt idx="2991">
                  <c:v>0days 00:49:51.000000</c:v>
                </c:pt>
                <c:pt idx="2992">
                  <c:v>0days 00:49:52.000000</c:v>
                </c:pt>
                <c:pt idx="2993">
                  <c:v>0days 00:49:53.000000</c:v>
                </c:pt>
                <c:pt idx="2994">
                  <c:v>0days 00:49:54.000000</c:v>
                </c:pt>
                <c:pt idx="2995">
                  <c:v>0days 00:49:55.000000</c:v>
                </c:pt>
                <c:pt idx="2996">
                  <c:v>0days 00:49:56.000000</c:v>
                </c:pt>
                <c:pt idx="2997">
                  <c:v>0days 00:49:57.000000</c:v>
                </c:pt>
                <c:pt idx="2998">
                  <c:v>0days 00:49:58.000000</c:v>
                </c:pt>
                <c:pt idx="2999">
                  <c:v>0days 00:49:59.000000</c:v>
                </c:pt>
                <c:pt idx="3000">
                  <c:v>0days 00:50:00.000000</c:v>
                </c:pt>
                <c:pt idx="3001">
                  <c:v>0days 00:50:01.000000</c:v>
                </c:pt>
                <c:pt idx="3002">
                  <c:v>0days 00:50:02.000000</c:v>
                </c:pt>
                <c:pt idx="3003">
                  <c:v>0days 00:50:03.000000</c:v>
                </c:pt>
                <c:pt idx="3004">
                  <c:v>0days 00:50:04.000000</c:v>
                </c:pt>
                <c:pt idx="3005">
                  <c:v>0days 00:50:05.000000</c:v>
                </c:pt>
                <c:pt idx="3006">
                  <c:v>0days 00:50:06.000000</c:v>
                </c:pt>
                <c:pt idx="3007">
                  <c:v>0days 00:50:07.000000</c:v>
                </c:pt>
                <c:pt idx="3008">
                  <c:v>0days 00:50:08.000000</c:v>
                </c:pt>
                <c:pt idx="3009">
                  <c:v>0days 00:50:09.000000</c:v>
                </c:pt>
                <c:pt idx="3010">
                  <c:v>0days 00:50:10.000000</c:v>
                </c:pt>
                <c:pt idx="3011">
                  <c:v>0days 00:50:11.000000</c:v>
                </c:pt>
                <c:pt idx="3012">
                  <c:v>0days 00:50:12.000000</c:v>
                </c:pt>
                <c:pt idx="3013">
                  <c:v>0days 00:50:13.000000</c:v>
                </c:pt>
                <c:pt idx="3014">
                  <c:v>0days 00:50:14.000000</c:v>
                </c:pt>
                <c:pt idx="3015">
                  <c:v>0days 00:50:15.000000</c:v>
                </c:pt>
                <c:pt idx="3016">
                  <c:v>0days 00:50:16.000000</c:v>
                </c:pt>
                <c:pt idx="3017">
                  <c:v>0days 00:50:17.000000</c:v>
                </c:pt>
                <c:pt idx="3018">
                  <c:v>0days 00:50:18.000000</c:v>
                </c:pt>
                <c:pt idx="3019">
                  <c:v>0days 00:50:19.000000</c:v>
                </c:pt>
                <c:pt idx="3020">
                  <c:v>0days 00:50:20.000000</c:v>
                </c:pt>
                <c:pt idx="3021">
                  <c:v>0days 00:50:21.000000</c:v>
                </c:pt>
                <c:pt idx="3022">
                  <c:v>0days 00:50:22.000000</c:v>
                </c:pt>
                <c:pt idx="3023">
                  <c:v>0days 00:50:23.000000</c:v>
                </c:pt>
                <c:pt idx="3024">
                  <c:v>0days 00:50:24.000000</c:v>
                </c:pt>
                <c:pt idx="3025">
                  <c:v>0days 00:50:25.000000</c:v>
                </c:pt>
                <c:pt idx="3026">
                  <c:v>0days 00:50:26.000000</c:v>
                </c:pt>
                <c:pt idx="3027">
                  <c:v>0days 00:50:27.000000</c:v>
                </c:pt>
                <c:pt idx="3028">
                  <c:v>0days 00:50:28.000000</c:v>
                </c:pt>
                <c:pt idx="3029">
                  <c:v>0days 00:50:29.000000</c:v>
                </c:pt>
                <c:pt idx="3030">
                  <c:v>0days 00:50:30.000000</c:v>
                </c:pt>
                <c:pt idx="3031">
                  <c:v>0days 00:50:31.000000</c:v>
                </c:pt>
                <c:pt idx="3032">
                  <c:v>0days 00:50:32.000000</c:v>
                </c:pt>
                <c:pt idx="3033">
                  <c:v>0days 00:50:33.000000</c:v>
                </c:pt>
                <c:pt idx="3034">
                  <c:v>0days 00:50:34.000000</c:v>
                </c:pt>
                <c:pt idx="3035">
                  <c:v>0days 00:50:35.000000</c:v>
                </c:pt>
                <c:pt idx="3036">
                  <c:v>0days 00:50:36.000000</c:v>
                </c:pt>
                <c:pt idx="3037">
                  <c:v>0days 00:50:37.000000</c:v>
                </c:pt>
                <c:pt idx="3038">
                  <c:v>0days 00:50:38.000000</c:v>
                </c:pt>
                <c:pt idx="3039">
                  <c:v>0days 00:50:39.000000</c:v>
                </c:pt>
                <c:pt idx="3040">
                  <c:v>0days 00:50:40.000000</c:v>
                </c:pt>
                <c:pt idx="3041">
                  <c:v>0days 00:50:41.000000</c:v>
                </c:pt>
                <c:pt idx="3042">
                  <c:v>0days 00:50:42.000000</c:v>
                </c:pt>
                <c:pt idx="3043">
                  <c:v>0days 00:50:43.000000</c:v>
                </c:pt>
                <c:pt idx="3044">
                  <c:v>0days 00:50:44.000000</c:v>
                </c:pt>
                <c:pt idx="3045">
                  <c:v>0days 00:50:45.000000</c:v>
                </c:pt>
                <c:pt idx="3046">
                  <c:v>0days 00:50:46.000000</c:v>
                </c:pt>
                <c:pt idx="3047">
                  <c:v>0days 00:50:47.000000</c:v>
                </c:pt>
                <c:pt idx="3048">
                  <c:v>0days 00:50:48.000000</c:v>
                </c:pt>
                <c:pt idx="3049">
                  <c:v>0days 00:50:49.000000</c:v>
                </c:pt>
                <c:pt idx="3050">
                  <c:v>0days 00:50:50.000000</c:v>
                </c:pt>
                <c:pt idx="3051">
                  <c:v>0days 00:50:51.000000</c:v>
                </c:pt>
                <c:pt idx="3052">
                  <c:v>0days 00:50:52.000000</c:v>
                </c:pt>
                <c:pt idx="3053">
                  <c:v>0days 00:50:53.000000</c:v>
                </c:pt>
                <c:pt idx="3054">
                  <c:v>0days 00:50:54.000000</c:v>
                </c:pt>
                <c:pt idx="3055">
                  <c:v>0days 00:50:55.000000</c:v>
                </c:pt>
                <c:pt idx="3056">
                  <c:v>0days 00:50:56.000000</c:v>
                </c:pt>
                <c:pt idx="3057">
                  <c:v>0days 00:50:57.000000</c:v>
                </c:pt>
                <c:pt idx="3058">
                  <c:v>0days 00:50:58.000000</c:v>
                </c:pt>
                <c:pt idx="3059">
                  <c:v>0days 00:50:59.000000</c:v>
                </c:pt>
                <c:pt idx="3060">
                  <c:v>0days 00:51:00.000000</c:v>
                </c:pt>
                <c:pt idx="3061">
                  <c:v>0days 00:51:01.000000</c:v>
                </c:pt>
                <c:pt idx="3062">
                  <c:v>0days 00:51:02.000000</c:v>
                </c:pt>
                <c:pt idx="3063">
                  <c:v>0days 00:51:03.000000</c:v>
                </c:pt>
                <c:pt idx="3064">
                  <c:v>0days 00:51:04.000000</c:v>
                </c:pt>
                <c:pt idx="3065">
                  <c:v>0days 00:51:05.000000</c:v>
                </c:pt>
                <c:pt idx="3066">
                  <c:v>0days 00:51:06.000000</c:v>
                </c:pt>
                <c:pt idx="3067">
                  <c:v>0days 00:51:07.000000</c:v>
                </c:pt>
                <c:pt idx="3068">
                  <c:v>0days 00:51:08.000000</c:v>
                </c:pt>
                <c:pt idx="3069">
                  <c:v>0days 00:51:09.000000</c:v>
                </c:pt>
                <c:pt idx="3070">
                  <c:v>0days 00:51:10.000000</c:v>
                </c:pt>
                <c:pt idx="3071">
                  <c:v>0days 00:51:11.000000</c:v>
                </c:pt>
                <c:pt idx="3072">
                  <c:v>0days 00:51:12.000000</c:v>
                </c:pt>
                <c:pt idx="3073">
                  <c:v>0days 00:51:13.000000</c:v>
                </c:pt>
                <c:pt idx="3074">
                  <c:v>0days 00:51:14.000000</c:v>
                </c:pt>
                <c:pt idx="3075">
                  <c:v>0days 00:51:15.000000</c:v>
                </c:pt>
                <c:pt idx="3076">
                  <c:v>0days 00:51:16.000000</c:v>
                </c:pt>
                <c:pt idx="3077">
                  <c:v>0days 00:51:17.000000</c:v>
                </c:pt>
                <c:pt idx="3078">
                  <c:v>0days 00:51:18.000000</c:v>
                </c:pt>
                <c:pt idx="3079">
                  <c:v>0days 00:51:19.000000</c:v>
                </c:pt>
                <c:pt idx="3080">
                  <c:v>0days 00:51:20.000000</c:v>
                </c:pt>
                <c:pt idx="3081">
                  <c:v>0days 00:51:21.000000</c:v>
                </c:pt>
                <c:pt idx="3082">
                  <c:v>0days 00:51:22.000000</c:v>
                </c:pt>
                <c:pt idx="3083">
                  <c:v>0days 00:51:23.000000</c:v>
                </c:pt>
                <c:pt idx="3084">
                  <c:v>0days 00:51:24.000000</c:v>
                </c:pt>
                <c:pt idx="3085">
                  <c:v>0days 00:51:25.000000</c:v>
                </c:pt>
                <c:pt idx="3086">
                  <c:v>0days 00:51:26.000000</c:v>
                </c:pt>
                <c:pt idx="3087">
                  <c:v>0days 00:51:27.000000</c:v>
                </c:pt>
                <c:pt idx="3088">
                  <c:v>0days 00:51:28.000000</c:v>
                </c:pt>
                <c:pt idx="3089">
                  <c:v>0days 00:51:29.000000</c:v>
                </c:pt>
                <c:pt idx="3090">
                  <c:v>0days 00:51:30.000000</c:v>
                </c:pt>
                <c:pt idx="3091">
                  <c:v>0days 00:51:31.000000</c:v>
                </c:pt>
                <c:pt idx="3092">
                  <c:v>0days 00:51:32.000000</c:v>
                </c:pt>
                <c:pt idx="3093">
                  <c:v>0days 00:51:33.000000</c:v>
                </c:pt>
                <c:pt idx="3094">
                  <c:v>0days 00:51:34.000000</c:v>
                </c:pt>
                <c:pt idx="3095">
                  <c:v>0days 00:51:35.000000</c:v>
                </c:pt>
                <c:pt idx="3096">
                  <c:v>0days 00:51:36.000000</c:v>
                </c:pt>
                <c:pt idx="3097">
                  <c:v>0days 00:51:37.000000</c:v>
                </c:pt>
                <c:pt idx="3098">
                  <c:v>0days 00:51:38.000000</c:v>
                </c:pt>
                <c:pt idx="3099">
                  <c:v>0days 00:51:39.000000</c:v>
                </c:pt>
                <c:pt idx="3100">
                  <c:v>0days 00:51:40.000000</c:v>
                </c:pt>
                <c:pt idx="3101">
                  <c:v>0days 00:51:41.000000</c:v>
                </c:pt>
                <c:pt idx="3102">
                  <c:v>0days 00:51:42.000000</c:v>
                </c:pt>
                <c:pt idx="3103">
                  <c:v>0days 00:51:43.000000</c:v>
                </c:pt>
                <c:pt idx="3104">
                  <c:v>0days 00:51:44.000000</c:v>
                </c:pt>
                <c:pt idx="3105">
                  <c:v>0days 00:51:45.000000</c:v>
                </c:pt>
                <c:pt idx="3106">
                  <c:v>0days 00:51:46.000000</c:v>
                </c:pt>
                <c:pt idx="3107">
                  <c:v>0days 00:51:47.000000</c:v>
                </c:pt>
                <c:pt idx="3108">
                  <c:v>0days 00:51:48.000000</c:v>
                </c:pt>
                <c:pt idx="3109">
                  <c:v>0days 00:51:49.000000</c:v>
                </c:pt>
                <c:pt idx="3110">
                  <c:v>0days 00:51:50.000000</c:v>
                </c:pt>
                <c:pt idx="3111">
                  <c:v>0days 00:51:51.000000</c:v>
                </c:pt>
                <c:pt idx="3112">
                  <c:v>0days 00:51:52.000000</c:v>
                </c:pt>
                <c:pt idx="3113">
                  <c:v>0days 00:51:53.000000</c:v>
                </c:pt>
                <c:pt idx="3114">
                  <c:v>0days 00:51:54.000000</c:v>
                </c:pt>
                <c:pt idx="3115">
                  <c:v>0days 00:51:55.000000</c:v>
                </c:pt>
                <c:pt idx="3116">
                  <c:v>0days 00:51:56.000000</c:v>
                </c:pt>
                <c:pt idx="3117">
                  <c:v>0days 00:51:57.000000</c:v>
                </c:pt>
                <c:pt idx="3118">
                  <c:v>0days 00:51:58.000000</c:v>
                </c:pt>
                <c:pt idx="3119">
                  <c:v>0days 00:51:59.000000</c:v>
                </c:pt>
                <c:pt idx="3120">
                  <c:v>0days 00:52:00.000000</c:v>
                </c:pt>
                <c:pt idx="3121">
                  <c:v>0days 00:52:01.000000</c:v>
                </c:pt>
                <c:pt idx="3122">
                  <c:v>0days 00:52:02.000000</c:v>
                </c:pt>
                <c:pt idx="3123">
                  <c:v>0days 00:52:03.000000</c:v>
                </c:pt>
                <c:pt idx="3124">
                  <c:v>0days 00:52:04.000000</c:v>
                </c:pt>
                <c:pt idx="3125">
                  <c:v>0days 00:52:05.000000</c:v>
                </c:pt>
                <c:pt idx="3126">
                  <c:v>0days 00:52:06.000000</c:v>
                </c:pt>
                <c:pt idx="3127">
                  <c:v>0days 00:52:07.000000</c:v>
                </c:pt>
                <c:pt idx="3128">
                  <c:v>0days 00:52:08.000000</c:v>
                </c:pt>
                <c:pt idx="3129">
                  <c:v>0days 00:52:09.000000</c:v>
                </c:pt>
                <c:pt idx="3130">
                  <c:v>0days 00:52:10.000000</c:v>
                </c:pt>
                <c:pt idx="3131">
                  <c:v>0days 00:52:11.000000</c:v>
                </c:pt>
                <c:pt idx="3132">
                  <c:v>0days 00:52:12.000000</c:v>
                </c:pt>
                <c:pt idx="3133">
                  <c:v>0days 00:52:13.000000</c:v>
                </c:pt>
                <c:pt idx="3134">
                  <c:v>0days 00:52:14.000000</c:v>
                </c:pt>
                <c:pt idx="3135">
                  <c:v>0days 00:52:15.000000</c:v>
                </c:pt>
                <c:pt idx="3136">
                  <c:v>0days 00:52:16.000000</c:v>
                </c:pt>
                <c:pt idx="3137">
                  <c:v>0days 00:52:17.000000</c:v>
                </c:pt>
                <c:pt idx="3138">
                  <c:v>0days 00:52:18.000000</c:v>
                </c:pt>
                <c:pt idx="3139">
                  <c:v>0days 00:52:19.000000</c:v>
                </c:pt>
                <c:pt idx="3140">
                  <c:v>0days 00:52:20.000000</c:v>
                </c:pt>
                <c:pt idx="3141">
                  <c:v>0days 00:52:21.000000</c:v>
                </c:pt>
                <c:pt idx="3142">
                  <c:v>0days 00:52:22.000000</c:v>
                </c:pt>
                <c:pt idx="3143">
                  <c:v>0days 00:52:23.000000</c:v>
                </c:pt>
                <c:pt idx="3144">
                  <c:v>0days 00:52:24.000000</c:v>
                </c:pt>
                <c:pt idx="3145">
                  <c:v>0days 00:52:25.000000</c:v>
                </c:pt>
                <c:pt idx="3146">
                  <c:v>0days 00:52:26.000000</c:v>
                </c:pt>
                <c:pt idx="3147">
                  <c:v>0days 00:52:27.000000</c:v>
                </c:pt>
                <c:pt idx="3148">
                  <c:v>0days 00:52:28.000000</c:v>
                </c:pt>
                <c:pt idx="3149">
                  <c:v>0days 00:52:29.000000</c:v>
                </c:pt>
                <c:pt idx="3150">
                  <c:v>0days 00:52:30.000000</c:v>
                </c:pt>
                <c:pt idx="3151">
                  <c:v>0days 00:52:31.000000</c:v>
                </c:pt>
                <c:pt idx="3152">
                  <c:v>0days 00:52:32.000000</c:v>
                </c:pt>
                <c:pt idx="3153">
                  <c:v>0days 00:52:33.000000</c:v>
                </c:pt>
                <c:pt idx="3154">
                  <c:v>0days 00:52:34.000000</c:v>
                </c:pt>
                <c:pt idx="3155">
                  <c:v>0days 00:52:35.000000</c:v>
                </c:pt>
                <c:pt idx="3156">
                  <c:v>0days 00:52:36.000000</c:v>
                </c:pt>
                <c:pt idx="3157">
                  <c:v>0days 00:52:37.000000</c:v>
                </c:pt>
                <c:pt idx="3158">
                  <c:v>0days 00:52:38.000000</c:v>
                </c:pt>
                <c:pt idx="3159">
                  <c:v>0days 00:52:39.000000</c:v>
                </c:pt>
                <c:pt idx="3160">
                  <c:v>0days 00:52:40.000000</c:v>
                </c:pt>
                <c:pt idx="3161">
                  <c:v>0days 00:52:41.000000</c:v>
                </c:pt>
                <c:pt idx="3162">
                  <c:v>0days 00:52:42.000000</c:v>
                </c:pt>
                <c:pt idx="3163">
                  <c:v>0days 00:52:43.000000</c:v>
                </c:pt>
                <c:pt idx="3164">
                  <c:v>0days 00:52:44.000000</c:v>
                </c:pt>
                <c:pt idx="3165">
                  <c:v>0days 00:52:45.000000</c:v>
                </c:pt>
                <c:pt idx="3166">
                  <c:v>0days 00:52:46.000000</c:v>
                </c:pt>
                <c:pt idx="3167">
                  <c:v>0days 00:52:47.000000</c:v>
                </c:pt>
                <c:pt idx="3168">
                  <c:v>0days 00:52:48.000000</c:v>
                </c:pt>
                <c:pt idx="3169">
                  <c:v>0days 00:52:49.000000</c:v>
                </c:pt>
                <c:pt idx="3170">
                  <c:v>0days 00:52:50.000000</c:v>
                </c:pt>
                <c:pt idx="3171">
                  <c:v>0days 00:52:51.000000</c:v>
                </c:pt>
                <c:pt idx="3172">
                  <c:v>0days 00:52:52.000000</c:v>
                </c:pt>
                <c:pt idx="3173">
                  <c:v>0days 00:52:53.000000</c:v>
                </c:pt>
                <c:pt idx="3174">
                  <c:v>0days 00:52:54.000000</c:v>
                </c:pt>
                <c:pt idx="3175">
                  <c:v>0days 00:52:55.000000</c:v>
                </c:pt>
                <c:pt idx="3176">
                  <c:v>0days 00:52:56.000000</c:v>
                </c:pt>
                <c:pt idx="3177">
                  <c:v>0days 00:52:57.000000</c:v>
                </c:pt>
                <c:pt idx="3178">
                  <c:v>0days 00:52:58.000000</c:v>
                </c:pt>
                <c:pt idx="3179">
                  <c:v>0days 00:52:59.000000</c:v>
                </c:pt>
                <c:pt idx="3180">
                  <c:v>0days 00:53:00.000000</c:v>
                </c:pt>
                <c:pt idx="3181">
                  <c:v>0days 00:53:01.000000</c:v>
                </c:pt>
                <c:pt idx="3182">
                  <c:v>0days 00:53:02.000000</c:v>
                </c:pt>
                <c:pt idx="3183">
                  <c:v>0days 00:53:03.000000</c:v>
                </c:pt>
                <c:pt idx="3184">
                  <c:v>0days 00:53:04.000000</c:v>
                </c:pt>
                <c:pt idx="3185">
                  <c:v>0days 00:53:05.000000</c:v>
                </c:pt>
                <c:pt idx="3186">
                  <c:v>0days 00:53:06.000000</c:v>
                </c:pt>
                <c:pt idx="3187">
                  <c:v>0days 00:53:07.000000</c:v>
                </c:pt>
                <c:pt idx="3188">
                  <c:v>0days 00:53:08.000000</c:v>
                </c:pt>
                <c:pt idx="3189">
                  <c:v>0days 00:53:09.000000</c:v>
                </c:pt>
                <c:pt idx="3190">
                  <c:v>0days 00:53:10.000000</c:v>
                </c:pt>
                <c:pt idx="3191">
                  <c:v>0days 00:53:11.000000</c:v>
                </c:pt>
                <c:pt idx="3192">
                  <c:v>0days 00:53:12.000000</c:v>
                </c:pt>
                <c:pt idx="3193">
                  <c:v>0days 00:53:13.000000</c:v>
                </c:pt>
                <c:pt idx="3194">
                  <c:v>0days 00:53:14.000000</c:v>
                </c:pt>
                <c:pt idx="3195">
                  <c:v>0days 00:53:15.000000</c:v>
                </c:pt>
                <c:pt idx="3196">
                  <c:v>0days 00:53:16.000000</c:v>
                </c:pt>
                <c:pt idx="3197">
                  <c:v>0days 00:53:17.000000</c:v>
                </c:pt>
                <c:pt idx="3198">
                  <c:v>0days 00:53:18.000000</c:v>
                </c:pt>
                <c:pt idx="3199">
                  <c:v>0days 00:53:19.000000</c:v>
                </c:pt>
                <c:pt idx="3200">
                  <c:v>0days 00:53:20.000000</c:v>
                </c:pt>
                <c:pt idx="3201">
                  <c:v>0days 00:53:21.000000</c:v>
                </c:pt>
                <c:pt idx="3202">
                  <c:v>0days 00:53:22.000000</c:v>
                </c:pt>
                <c:pt idx="3203">
                  <c:v>0days 00:53:23.000000</c:v>
                </c:pt>
                <c:pt idx="3204">
                  <c:v>0days 00:53:24.000000</c:v>
                </c:pt>
                <c:pt idx="3205">
                  <c:v>0days 00:53:25.000000</c:v>
                </c:pt>
                <c:pt idx="3206">
                  <c:v>0days 00:53:26.000000</c:v>
                </c:pt>
                <c:pt idx="3207">
                  <c:v>0days 00:53:27.000000</c:v>
                </c:pt>
                <c:pt idx="3208">
                  <c:v>0days 00:53:28.000000</c:v>
                </c:pt>
                <c:pt idx="3209">
                  <c:v>0days 00:53:29.000000</c:v>
                </c:pt>
                <c:pt idx="3210">
                  <c:v>0days 00:53:30.000000</c:v>
                </c:pt>
                <c:pt idx="3211">
                  <c:v>0days 00:53:31.000000</c:v>
                </c:pt>
                <c:pt idx="3212">
                  <c:v>0days 00:53:32.000000</c:v>
                </c:pt>
                <c:pt idx="3213">
                  <c:v>0days 00:53:33.000000</c:v>
                </c:pt>
                <c:pt idx="3214">
                  <c:v>0days 00:53:34.000000</c:v>
                </c:pt>
                <c:pt idx="3215">
                  <c:v>0days 00:53:35.000000</c:v>
                </c:pt>
                <c:pt idx="3216">
                  <c:v>0days 00:53:36.000000</c:v>
                </c:pt>
                <c:pt idx="3217">
                  <c:v>0days 00:53:37.000000</c:v>
                </c:pt>
                <c:pt idx="3218">
                  <c:v>0days 00:53:38.000000</c:v>
                </c:pt>
                <c:pt idx="3219">
                  <c:v>0days 00:53:39.000000</c:v>
                </c:pt>
                <c:pt idx="3220">
                  <c:v>0days 00:53:40.000000</c:v>
                </c:pt>
                <c:pt idx="3221">
                  <c:v>0days 00:53:41.000000</c:v>
                </c:pt>
                <c:pt idx="3222">
                  <c:v>0days 00:53:42.000000</c:v>
                </c:pt>
                <c:pt idx="3223">
                  <c:v>0days 00:53:43.000000</c:v>
                </c:pt>
                <c:pt idx="3224">
                  <c:v>0days 00:53:44.000000</c:v>
                </c:pt>
                <c:pt idx="3225">
                  <c:v>0days 00:53:45.000000</c:v>
                </c:pt>
                <c:pt idx="3226">
                  <c:v>0days 00:53:46.000000</c:v>
                </c:pt>
                <c:pt idx="3227">
                  <c:v>0days 00:53:47.000000</c:v>
                </c:pt>
                <c:pt idx="3228">
                  <c:v>0days 00:53:48.000000</c:v>
                </c:pt>
                <c:pt idx="3229">
                  <c:v>0days 00:53:49.000000</c:v>
                </c:pt>
                <c:pt idx="3230">
                  <c:v>0days 00:53:50.000000</c:v>
                </c:pt>
                <c:pt idx="3231">
                  <c:v>0days 00:53:51.000000</c:v>
                </c:pt>
                <c:pt idx="3232">
                  <c:v>0days 00:53:52.000000</c:v>
                </c:pt>
                <c:pt idx="3233">
                  <c:v>0days 00:53:53.000000</c:v>
                </c:pt>
                <c:pt idx="3234">
                  <c:v>0days 00:53:54.000000</c:v>
                </c:pt>
                <c:pt idx="3235">
                  <c:v>0days 00:53:55.000000</c:v>
                </c:pt>
                <c:pt idx="3236">
                  <c:v>0days 00:53:56.000000</c:v>
                </c:pt>
                <c:pt idx="3237">
                  <c:v>0days 00:53:57.000000</c:v>
                </c:pt>
                <c:pt idx="3238">
                  <c:v>0days 00:53:58.000000</c:v>
                </c:pt>
                <c:pt idx="3239">
                  <c:v>0days 00:53:59.000000</c:v>
                </c:pt>
                <c:pt idx="3240">
                  <c:v>0days 00:54:00.000000</c:v>
                </c:pt>
                <c:pt idx="3241">
                  <c:v>0days 00:54:01.000000</c:v>
                </c:pt>
                <c:pt idx="3242">
                  <c:v>0days 00:54:02.000000</c:v>
                </c:pt>
                <c:pt idx="3243">
                  <c:v>0days 00:54:03.000000</c:v>
                </c:pt>
                <c:pt idx="3244">
                  <c:v>0days 00:54:04.000000</c:v>
                </c:pt>
                <c:pt idx="3245">
                  <c:v>0days 00:54:05.000000</c:v>
                </c:pt>
                <c:pt idx="3246">
                  <c:v>0days 00:54:06.000000</c:v>
                </c:pt>
                <c:pt idx="3247">
                  <c:v>0days 00:54:07.000000</c:v>
                </c:pt>
                <c:pt idx="3248">
                  <c:v>0days 00:54:08.000000</c:v>
                </c:pt>
                <c:pt idx="3249">
                  <c:v>0days 00:54:09.000000</c:v>
                </c:pt>
                <c:pt idx="3250">
                  <c:v>0days 00:54:10.000000</c:v>
                </c:pt>
                <c:pt idx="3251">
                  <c:v>0days 00:54:11.000000</c:v>
                </c:pt>
                <c:pt idx="3252">
                  <c:v>0days 00:54:12.000000</c:v>
                </c:pt>
                <c:pt idx="3253">
                  <c:v>0days 00:54:13.000000</c:v>
                </c:pt>
                <c:pt idx="3254">
                  <c:v>0days 00:54:14.000000</c:v>
                </c:pt>
                <c:pt idx="3255">
                  <c:v>0days 00:54:15.000000</c:v>
                </c:pt>
                <c:pt idx="3256">
                  <c:v>0days 00:54:16.000000</c:v>
                </c:pt>
                <c:pt idx="3257">
                  <c:v>0days 00:54:17.000000</c:v>
                </c:pt>
                <c:pt idx="3258">
                  <c:v>0days 00:54:18.000000</c:v>
                </c:pt>
                <c:pt idx="3259">
                  <c:v>0days 00:54:19.000000</c:v>
                </c:pt>
                <c:pt idx="3260">
                  <c:v>0days 00:54:20.000000</c:v>
                </c:pt>
                <c:pt idx="3261">
                  <c:v>0days 00:54:21.000000</c:v>
                </c:pt>
                <c:pt idx="3262">
                  <c:v>0days 00:54:22.000000</c:v>
                </c:pt>
                <c:pt idx="3263">
                  <c:v>0days 00:54:23.000000</c:v>
                </c:pt>
                <c:pt idx="3264">
                  <c:v>0days 00:54:24.000000</c:v>
                </c:pt>
                <c:pt idx="3265">
                  <c:v>0days 00:54:25.000000</c:v>
                </c:pt>
                <c:pt idx="3266">
                  <c:v>0days 00:54:26.000000</c:v>
                </c:pt>
                <c:pt idx="3267">
                  <c:v>0days 00:54:27.000000</c:v>
                </c:pt>
                <c:pt idx="3268">
                  <c:v>0days 00:54:28.000000</c:v>
                </c:pt>
                <c:pt idx="3269">
                  <c:v>0days 00:54:29.000000</c:v>
                </c:pt>
                <c:pt idx="3270">
                  <c:v>0days 00:54:30.000000</c:v>
                </c:pt>
                <c:pt idx="3271">
                  <c:v>0days 00:54:31.000000</c:v>
                </c:pt>
                <c:pt idx="3272">
                  <c:v>0days 00:54:32.000000</c:v>
                </c:pt>
                <c:pt idx="3273">
                  <c:v>0days 00:54:33.000000</c:v>
                </c:pt>
                <c:pt idx="3274">
                  <c:v>0days 00:54:34.000000</c:v>
                </c:pt>
                <c:pt idx="3275">
                  <c:v>0days 00:54:35.000000</c:v>
                </c:pt>
                <c:pt idx="3276">
                  <c:v>0days 00:54:36.000000</c:v>
                </c:pt>
                <c:pt idx="3277">
                  <c:v>0days 00:54:37.000000</c:v>
                </c:pt>
                <c:pt idx="3278">
                  <c:v>0days 00:54:38.000000</c:v>
                </c:pt>
                <c:pt idx="3279">
                  <c:v>0days 00:54:39.000000</c:v>
                </c:pt>
                <c:pt idx="3280">
                  <c:v>0days 00:54:40.000000</c:v>
                </c:pt>
                <c:pt idx="3281">
                  <c:v>0days 00:54:41.000000</c:v>
                </c:pt>
                <c:pt idx="3282">
                  <c:v>0days 00:54:42.000000</c:v>
                </c:pt>
                <c:pt idx="3283">
                  <c:v>0days 00:54:43.000000</c:v>
                </c:pt>
                <c:pt idx="3284">
                  <c:v>0days 00:54:44.000000</c:v>
                </c:pt>
                <c:pt idx="3285">
                  <c:v>0days 00:54:45.000000</c:v>
                </c:pt>
                <c:pt idx="3286">
                  <c:v>0days 00:54:46.000000</c:v>
                </c:pt>
                <c:pt idx="3287">
                  <c:v>0days 00:54:47.000000</c:v>
                </c:pt>
                <c:pt idx="3288">
                  <c:v>0days 00:54:48.000000</c:v>
                </c:pt>
                <c:pt idx="3289">
                  <c:v>0days 00:54:49.000000</c:v>
                </c:pt>
                <c:pt idx="3290">
                  <c:v>0days 00:54:50.000000</c:v>
                </c:pt>
                <c:pt idx="3291">
                  <c:v>0days 00:54:51.000000</c:v>
                </c:pt>
                <c:pt idx="3292">
                  <c:v>0days 00:54:52.000000</c:v>
                </c:pt>
                <c:pt idx="3293">
                  <c:v>0days 00:54:53.000000</c:v>
                </c:pt>
                <c:pt idx="3294">
                  <c:v>0days 00:54:54.000000</c:v>
                </c:pt>
                <c:pt idx="3295">
                  <c:v>0days 00:54:55.000000</c:v>
                </c:pt>
                <c:pt idx="3296">
                  <c:v>0days 00:54:56.000000</c:v>
                </c:pt>
                <c:pt idx="3297">
                  <c:v>0days 00:54:57.000000</c:v>
                </c:pt>
                <c:pt idx="3298">
                  <c:v>0days 00:54:58.000000</c:v>
                </c:pt>
                <c:pt idx="3299">
                  <c:v>0days 00:54:59.000000</c:v>
                </c:pt>
                <c:pt idx="3300">
                  <c:v>0days 00:55:00.000000</c:v>
                </c:pt>
                <c:pt idx="3301">
                  <c:v>0days 00:55:01.000000</c:v>
                </c:pt>
                <c:pt idx="3302">
                  <c:v>0days 00:55:02.000000</c:v>
                </c:pt>
                <c:pt idx="3303">
                  <c:v>0days 00:55:03.000000</c:v>
                </c:pt>
                <c:pt idx="3304">
                  <c:v>0days 00:55:04.000000</c:v>
                </c:pt>
                <c:pt idx="3305">
                  <c:v>0days 00:55:05.000000</c:v>
                </c:pt>
                <c:pt idx="3306">
                  <c:v>0days 00:55:06.000000</c:v>
                </c:pt>
                <c:pt idx="3307">
                  <c:v>0days 00:55:07.000000</c:v>
                </c:pt>
                <c:pt idx="3308">
                  <c:v>0days 00:55:08.000000</c:v>
                </c:pt>
                <c:pt idx="3309">
                  <c:v>0days 00:55:09.000000</c:v>
                </c:pt>
                <c:pt idx="3310">
                  <c:v>0days 00:55:10.000000</c:v>
                </c:pt>
                <c:pt idx="3311">
                  <c:v>0days 00:55:11.000000</c:v>
                </c:pt>
                <c:pt idx="3312">
                  <c:v>0days 00:55:12.000000</c:v>
                </c:pt>
                <c:pt idx="3313">
                  <c:v>0days 00:55:13.000000</c:v>
                </c:pt>
                <c:pt idx="3314">
                  <c:v>0days 00:55:14.000000</c:v>
                </c:pt>
                <c:pt idx="3315">
                  <c:v>0days 00:55:15.000000</c:v>
                </c:pt>
                <c:pt idx="3316">
                  <c:v>0days 00:55:16.000000</c:v>
                </c:pt>
                <c:pt idx="3317">
                  <c:v>0days 00:55:17.000000</c:v>
                </c:pt>
                <c:pt idx="3318">
                  <c:v>0days 00:55:18.000000</c:v>
                </c:pt>
                <c:pt idx="3319">
                  <c:v>0days 00:55:19.000000</c:v>
                </c:pt>
                <c:pt idx="3320">
                  <c:v>0days 00:55:20.000000</c:v>
                </c:pt>
                <c:pt idx="3321">
                  <c:v>0days 00:55:21.000000</c:v>
                </c:pt>
                <c:pt idx="3322">
                  <c:v>0days 00:55:22.000000</c:v>
                </c:pt>
                <c:pt idx="3323">
                  <c:v>0days 00:55:23.000000</c:v>
                </c:pt>
                <c:pt idx="3324">
                  <c:v>0days 00:55:24.000000</c:v>
                </c:pt>
                <c:pt idx="3325">
                  <c:v>0days 00:55:25.000000</c:v>
                </c:pt>
                <c:pt idx="3326">
                  <c:v>0days 00:55:26.000000</c:v>
                </c:pt>
                <c:pt idx="3327">
                  <c:v>0days 00:55:27.000000</c:v>
                </c:pt>
                <c:pt idx="3328">
                  <c:v>0days 00:55:28.000000</c:v>
                </c:pt>
                <c:pt idx="3329">
                  <c:v>0days 00:55:29.000000</c:v>
                </c:pt>
                <c:pt idx="3330">
                  <c:v>0days 00:55:30.000000</c:v>
                </c:pt>
                <c:pt idx="3331">
                  <c:v>0days 00:55:31.000000</c:v>
                </c:pt>
                <c:pt idx="3332">
                  <c:v>0days 00:55:32.000000</c:v>
                </c:pt>
                <c:pt idx="3333">
                  <c:v>0days 00:55:33.000000</c:v>
                </c:pt>
                <c:pt idx="3334">
                  <c:v>0days 00:55:34.000000</c:v>
                </c:pt>
                <c:pt idx="3335">
                  <c:v>0days 00:55:35.000000</c:v>
                </c:pt>
                <c:pt idx="3336">
                  <c:v>0days 00:55:36.000000</c:v>
                </c:pt>
                <c:pt idx="3337">
                  <c:v>0days 00:55:37.000000</c:v>
                </c:pt>
                <c:pt idx="3338">
                  <c:v>0days 00:55:38.000000</c:v>
                </c:pt>
                <c:pt idx="3339">
                  <c:v>0days 00:55:39.000000</c:v>
                </c:pt>
                <c:pt idx="3340">
                  <c:v>0days 00:55:40.000000</c:v>
                </c:pt>
                <c:pt idx="3341">
                  <c:v>0days 00:55:41.000000</c:v>
                </c:pt>
                <c:pt idx="3342">
                  <c:v>0days 00:55:42.000000</c:v>
                </c:pt>
                <c:pt idx="3343">
                  <c:v>0days 00:55:43.000000</c:v>
                </c:pt>
                <c:pt idx="3344">
                  <c:v>0days 00:55:44.000000</c:v>
                </c:pt>
                <c:pt idx="3345">
                  <c:v>0days 00:55:45.000000</c:v>
                </c:pt>
                <c:pt idx="3346">
                  <c:v>0days 00:55:46.000000</c:v>
                </c:pt>
                <c:pt idx="3347">
                  <c:v>0days 00:55:47.000000</c:v>
                </c:pt>
                <c:pt idx="3348">
                  <c:v>0days 00:55:48.000000</c:v>
                </c:pt>
                <c:pt idx="3349">
                  <c:v>0days 00:55:49.000000</c:v>
                </c:pt>
                <c:pt idx="3350">
                  <c:v>0days 00:55:50.000000</c:v>
                </c:pt>
                <c:pt idx="3351">
                  <c:v>0days 00:55:51.000000</c:v>
                </c:pt>
                <c:pt idx="3352">
                  <c:v>0days 00:55:52.000000</c:v>
                </c:pt>
                <c:pt idx="3353">
                  <c:v>0days 00:55:53.000000</c:v>
                </c:pt>
                <c:pt idx="3354">
                  <c:v>0days 00:55:54.000000</c:v>
                </c:pt>
                <c:pt idx="3355">
                  <c:v>0days 00:55:55.000000</c:v>
                </c:pt>
                <c:pt idx="3356">
                  <c:v>0days 00:55:56.000000</c:v>
                </c:pt>
                <c:pt idx="3357">
                  <c:v>0days 00:55:57.000000</c:v>
                </c:pt>
                <c:pt idx="3358">
                  <c:v>0days 00:55:58.000000</c:v>
                </c:pt>
                <c:pt idx="3359">
                  <c:v>0days 00:55:59.000000</c:v>
                </c:pt>
                <c:pt idx="3360">
                  <c:v>0days 00:56:00.000000</c:v>
                </c:pt>
                <c:pt idx="3361">
                  <c:v>0days 00:56:01.000000</c:v>
                </c:pt>
                <c:pt idx="3362">
                  <c:v>0days 00:56:02.000000</c:v>
                </c:pt>
                <c:pt idx="3363">
                  <c:v>0days 00:56:03.000000</c:v>
                </c:pt>
                <c:pt idx="3364">
                  <c:v>0days 00:56:04.000000</c:v>
                </c:pt>
                <c:pt idx="3365">
                  <c:v>0days 00:56:05.000000</c:v>
                </c:pt>
                <c:pt idx="3366">
                  <c:v>0days 00:56:06.000000</c:v>
                </c:pt>
                <c:pt idx="3367">
                  <c:v>0days 00:56:07.000000</c:v>
                </c:pt>
                <c:pt idx="3368">
                  <c:v>0days 00:56:08.000000</c:v>
                </c:pt>
                <c:pt idx="3369">
                  <c:v>0days 00:56:09.000000</c:v>
                </c:pt>
                <c:pt idx="3370">
                  <c:v>0days 00:56:10.000000</c:v>
                </c:pt>
                <c:pt idx="3371">
                  <c:v>0days 00:56:11.000000</c:v>
                </c:pt>
                <c:pt idx="3372">
                  <c:v>0days 00:56:12.000000</c:v>
                </c:pt>
                <c:pt idx="3373">
                  <c:v>0days 00:56:13.000000</c:v>
                </c:pt>
                <c:pt idx="3374">
                  <c:v>0days 00:56:14.000000</c:v>
                </c:pt>
                <c:pt idx="3375">
                  <c:v>0days 00:56:15.000000</c:v>
                </c:pt>
                <c:pt idx="3376">
                  <c:v>0days 00:56:16.000000</c:v>
                </c:pt>
                <c:pt idx="3377">
                  <c:v>0days 00:56:17.000000</c:v>
                </c:pt>
                <c:pt idx="3378">
                  <c:v>0days 00:56:18.000000</c:v>
                </c:pt>
                <c:pt idx="3379">
                  <c:v>0days 00:56:19.000000</c:v>
                </c:pt>
                <c:pt idx="3380">
                  <c:v>0days 00:56:20.000000</c:v>
                </c:pt>
                <c:pt idx="3381">
                  <c:v>0days 00:56:21.000000</c:v>
                </c:pt>
                <c:pt idx="3382">
                  <c:v>0days 00:56:22.000000</c:v>
                </c:pt>
                <c:pt idx="3383">
                  <c:v>0days 00:56:23.000000</c:v>
                </c:pt>
                <c:pt idx="3384">
                  <c:v>0days 00:56:24.000000</c:v>
                </c:pt>
                <c:pt idx="3385">
                  <c:v>0days 00:56:25.000000</c:v>
                </c:pt>
                <c:pt idx="3386">
                  <c:v>0days 00:56:26.000000</c:v>
                </c:pt>
                <c:pt idx="3387">
                  <c:v>0days 00:56:27.000000</c:v>
                </c:pt>
                <c:pt idx="3388">
                  <c:v>0days 00:56:28.000000</c:v>
                </c:pt>
                <c:pt idx="3389">
                  <c:v>0days 00:56:29.000000</c:v>
                </c:pt>
                <c:pt idx="3390">
                  <c:v>0days 00:56:30.000000</c:v>
                </c:pt>
                <c:pt idx="3391">
                  <c:v>0days 00:56:31.000000</c:v>
                </c:pt>
                <c:pt idx="3392">
                  <c:v>0days 00:56:32.000000</c:v>
                </c:pt>
                <c:pt idx="3393">
                  <c:v>0days 00:56:33.000000</c:v>
                </c:pt>
                <c:pt idx="3394">
                  <c:v>0days 00:56:34.000000</c:v>
                </c:pt>
                <c:pt idx="3395">
                  <c:v>0days 00:56:35.000000</c:v>
                </c:pt>
                <c:pt idx="3396">
                  <c:v>0days 00:56:36.000000</c:v>
                </c:pt>
                <c:pt idx="3397">
                  <c:v>0days 00:56:37.000000</c:v>
                </c:pt>
                <c:pt idx="3398">
                  <c:v>0days 00:56:38.000000</c:v>
                </c:pt>
                <c:pt idx="3399">
                  <c:v>0days 00:56:39.000000</c:v>
                </c:pt>
                <c:pt idx="3400">
                  <c:v>0days 00:56:40.000000</c:v>
                </c:pt>
                <c:pt idx="3401">
                  <c:v>0days 00:56:41.000000</c:v>
                </c:pt>
                <c:pt idx="3402">
                  <c:v>0days 00:56:42.000000</c:v>
                </c:pt>
                <c:pt idx="3403">
                  <c:v>0days 00:56:43.000000</c:v>
                </c:pt>
                <c:pt idx="3404">
                  <c:v>0days 00:56:44.000000</c:v>
                </c:pt>
                <c:pt idx="3405">
                  <c:v>0days 00:56:45.000000</c:v>
                </c:pt>
                <c:pt idx="3406">
                  <c:v>0days 00:56:46.000000</c:v>
                </c:pt>
                <c:pt idx="3407">
                  <c:v>0days 00:56:47.000000</c:v>
                </c:pt>
                <c:pt idx="3408">
                  <c:v>0days 00:56:48.000000</c:v>
                </c:pt>
                <c:pt idx="3409">
                  <c:v>0days 00:56:49.000000</c:v>
                </c:pt>
                <c:pt idx="3410">
                  <c:v>0days 00:56:50.000000</c:v>
                </c:pt>
                <c:pt idx="3411">
                  <c:v>0days 00:56:51.000000</c:v>
                </c:pt>
                <c:pt idx="3412">
                  <c:v>0days 00:56:52.000000</c:v>
                </c:pt>
                <c:pt idx="3413">
                  <c:v>0days 00:56:53.000000</c:v>
                </c:pt>
                <c:pt idx="3414">
                  <c:v>0days 00:56:54.000000</c:v>
                </c:pt>
                <c:pt idx="3415">
                  <c:v>0days 00:56:55.000000</c:v>
                </c:pt>
                <c:pt idx="3416">
                  <c:v>0days 00:56:56.000000</c:v>
                </c:pt>
                <c:pt idx="3417">
                  <c:v>0days 00:56:57.000000</c:v>
                </c:pt>
                <c:pt idx="3418">
                  <c:v>0days 00:56:58.000000</c:v>
                </c:pt>
                <c:pt idx="3419">
                  <c:v>0days 00:56:59.000000</c:v>
                </c:pt>
                <c:pt idx="3420">
                  <c:v>0days 00:57:00.000000</c:v>
                </c:pt>
                <c:pt idx="3421">
                  <c:v>0days 00:57:01.000000</c:v>
                </c:pt>
                <c:pt idx="3422">
                  <c:v>0days 00:57:02.000000</c:v>
                </c:pt>
                <c:pt idx="3423">
                  <c:v>0days 00:57:03.000000</c:v>
                </c:pt>
                <c:pt idx="3424">
                  <c:v>0days 00:57:04.000000</c:v>
                </c:pt>
                <c:pt idx="3425">
                  <c:v>0days 00:57:05.000000</c:v>
                </c:pt>
                <c:pt idx="3426">
                  <c:v>0days 00:57:06.000000</c:v>
                </c:pt>
                <c:pt idx="3427">
                  <c:v>0days 00:57:07.000000</c:v>
                </c:pt>
                <c:pt idx="3428">
                  <c:v>0days 00:57:08.000000</c:v>
                </c:pt>
                <c:pt idx="3429">
                  <c:v>0days 00:57:09.000000</c:v>
                </c:pt>
                <c:pt idx="3430">
                  <c:v>0days 00:57:10.000000</c:v>
                </c:pt>
                <c:pt idx="3431">
                  <c:v>0days 00:57:11.000000</c:v>
                </c:pt>
                <c:pt idx="3432">
                  <c:v>0days 00:57:12.000000</c:v>
                </c:pt>
                <c:pt idx="3433">
                  <c:v>0days 00:57:13.000000</c:v>
                </c:pt>
                <c:pt idx="3434">
                  <c:v>0days 00:57:14.000000</c:v>
                </c:pt>
                <c:pt idx="3435">
                  <c:v>0days 00:57:15.000000</c:v>
                </c:pt>
                <c:pt idx="3436">
                  <c:v>0days 00:57:16.000000</c:v>
                </c:pt>
                <c:pt idx="3437">
                  <c:v>0days 00:57:17.000000</c:v>
                </c:pt>
                <c:pt idx="3438">
                  <c:v>0days 00:57:18.000000</c:v>
                </c:pt>
                <c:pt idx="3439">
                  <c:v>0days 00:57:19.000000</c:v>
                </c:pt>
                <c:pt idx="3440">
                  <c:v>0days 00:57:20.000000</c:v>
                </c:pt>
                <c:pt idx="3441">
                  <c:v>0days 00:57:21.000000</c:v>
                </c:pt>
                <c:pt idx="3442">
                  <c:v>0days 00:57:22.000000</c:v>
                </c:pt>
                <c:pt idx="3443">
                  <c:v>0days 00:57:23.000000</c:v>
                </c:pt>
                <c:pt idx="3444">
                  <c:v>0days 00:57:24.000000</c:v>
                </c:pt>
                <c:pt idx="3445">
                  <c:v>0days 00:57:25.000000</c:v>
                </c:pt>
                <c:pt idx="3446">
                  <c:v>0days 00:57:26.000000</c:v>
                </c:pt>
                <c:pt idx="3447">
                  <c:v>0days 00:57:27.000000</c:v>
                </c:pt>
                <c:pt idx="3448">
                  <c:v>0days 00:57:28.000000</c:v>
                </c:pt>
                <c:pt idx="3449">
                  <c:v>0days 00:57:29.000000</c:v>
                </c:pt>
                <c:pt idx="3450">
                  <c:v>0days 00:57:30.000000</c:v>
                </c:pt>
                <c:pt idx="3451">
                  <c:v>0days 00:57:31.000000</c:v>
                </c:pt>
                <c:pt idx="3452">
                  <c:v>0days 00:57:32.000000</c:v>
                </c:pt>
                <c:pt idx="3453">
                  <c:v>0days 00:57:33.000000</c:v>
                </c:pt>
                <c:pt idx="3454">
                  <c:v>0days 00:57:34.000000</c:v>
                </c:pt>
                <c:pt idx="3455">
                  <c:v>0days 00:57:35.000000</c:v>
                </c:pt>
                <c:pt idx="3456">
                  <c:v>0days 00:57:36.000000</c:v>
                </c:pt>
                <c:pt idx="3457">
                  <c:v>0days 00:57:37.000000</c:v>
                </c:pt>
                <c:pt idx="3458">
                  <c:v>0days 00:57:38.000000</c:v>
                </c:pt>
                <c:pt idx="3459">
                  <c:v>0days 00:57:39.000000</c:v>
                </c:pt>
                <c:pt idx="3460">
                  <c:v>0days 00:57:40.000000</c:v>
                </c:pt>
                <c:pt idx="3461">
                  <c:v>0days 00:57:41.000000</c:v>
                </c:pt>
                <c:pt idx="3462">
                  <c:v>0days 00:57:42.000000</c:v>
                </c:pt>
                <c:pt idx="3463">
                  <c:v>0days 00:57:43.000000</c:v>
                </c:pt>
                <c:pt idx="3464">
                  <c:v>0days 00:57:44.000000</c:v>
                </c:pt>
                <c:pt idx="3465">
                  <c:v>0days 00:57:45.000000</c:v>
                </c:pt>
                <c:pt idx="3466">
                  <c:v>0days 00:57:46.000000</c:v>
                </c:pt>
                <c:pt idx="3467">
                  <c:v>0days 00:57:47.000000</c:v>
                </c:pt>
                <c:pt idx="3468">
                  <c:v>0days 00:57:48.000000</c:v>
                </c:pt>
                <c:pt idx="3469">
                  <c:v>0days 00:57:49.000000</c:v>
                </c:pt>
                <c:pt idx="3470">
                  <c:v>0days 00:57:50.000000</c:v>
                </c:pt>
                <c:pt idx="3471">
                  <c:v>0days 00:57:51.000000</c:v>
                </c:pt>
                <c:pt idx="3472">
                  <c:v>0days 00:57:52.000000</c:v>
                </c:pt>
                <c:pt idx="3473">
                  <c:v>0days 00:57:53.000000</c:v>
                </c:pt>
                <c:pt idx="3474">
                  <c:v>0days 00:57:54.000000</c:v>
                </c:pt>
                <c:pt idx="3475">
                  <c:v>0days 00:57:55.000000</c:v>
                </c:pt>
                <c:pt idx="3476">
                  <c:v>0days 00:57:56.000000</c:v>
                </c:pt>
                <c:pt idx="3477">
                  <c:v>0days 00:57:57.000000</c:v>
                </c:pt>
                <c:pt idx="3478">
                  <c:v>0days 00:57:58.000000</c:v>
                </c:pt>
                <c:pt idx="3479">
                  <c:v>0days 00:57:59.000000</c:v>
                </c:pt>
                <c:pt idx="3480">
                  <c:v>0days 00:58:00.000000</c:v>
                </c:pt>
                <c:pt idx="3481">
                  <c:v>0days 00:58:01.000000</c:v>
                </c:pt>
                <c:pt idx="3482">
                  <c:v>0days 00:58:02.000000</c:v>
                </c:pt>
                <c:pt idx="3483">
                  <c:v>0days 00:58:03.000000</c:v>
                </c:pt>
                <c:pt idx="3484">
                  <c:v>0days 00:58:04.000000</c:v>
                </c:pt>
                <c:pt idx="3485">
                  <c:v>0days 00:58:05.000000</c:v>
                </c:pt>
                <c:pt idx="3486">
                  <c:v>0days 00:58:06.000000</c:v>
                </c:pt>
                <c:pt idx="3487">
                  <c:v>0days 00:58:07.000000</c:v>
                </c:pt>
                <c:pt idx="3488">
                  <c:v>0days 00:58:08.000000</c:v>
                </c:pt>
                <c:pt idx="3489">
                  <c:v>0days 00:58:09.000000</c:v>
                </c:pt>
                <c:pt idx="3490">
                  <c:v>0days 00:58:10.000000</c:v>
                </c:pt>
                <c:pt idx="3491">
                  <c:v>0days 00:58:11.000000</c:v>
                </c:pt>
                <c:pt idx="3492">
                  <c:v>0days 00:58:12.000000</c:v>
                </c:pt>
                <c:pt idx="3493">
                  <c:v>#BeginMark</c:v>
                </c:pt>
                <c:pt idx="3494">
                  <c:v>CH Name</c:v>
                </c:pt>
                <c:pt idx="3495">
                  <c:v>#EndMark</c:v>
                </c:pt>
              </c:strCache>
            </c:strRef>
          </c:xVal>
          <c:yVal>
            <c:numRef>
              <c:f>'SiC-10vol_TiCN10mm'!$C$1:$C$3553</c:f>
              <c:numCache>
                <c:formatCode>General</c:formatCode>
                <c:ptCount val="3553"/>
                <c:pt idx="0">
                  <c:v>-6</c:v>
                </c:pt>
                <c:pt idx="1">
                  <c:v>-6</c:v>
                </c:pt>
                <c:pt idx="2">
                  <c:v>-6</c:v>
                </c:pt>
                <c:pt idx="3">
                  <c:v>-4</c:v>
                </c:pt>
                <c:pt idx="4">
                  <c:v>2</c:v>
                </c:pt>
                <c:pt idx="5">
                  <c:v>11</c:v>
                </c:pt>
                <c:pt idx="6">
                  <c:v>20</c:v>
                </c:pt>
                <c:pt idx="7">
                  <c:v>30</c:v>
                </c:pt>
                <c:pt idx="8">
                  <c:v>39</c:v>
                </c:pt>
                <c:pt idx="9">
                  <c:v>47</c:v>
                </c:pt>
                <c:pt idx="10">
                  <c:v>55</c:v>
                </c:pt>
                <c:pt idx="11">
                  <c:v>65</c:v>
                </c:pt>
                <c:pt idx="12">
                  <c:v>76</c:v>
                </c:pt>
                <c:pt idx="13">
                  <c:v>86</c:v>
                </c:pt>
                <c:pt idx="14">
                  <c:v>97</c:v>
                </c:pt>
                <c:pt idx="15">
                  <c:v>107</c:v>
                </c:pt>
                <c:pt idx="16">
                  <c:v>118</c:v>
                </c:pt>
                <c:pt idx="17">
                  <c:v>129</c:v>
                </c:pt>
                <c:pt idx="18">
                  <c:v>140</c:v>
                </c:pt>
                <c:pt idx="19">
                  <c:v>151</c:v>
                </c:pt>
                <c:pt idx="20">
                  <c:v>162</c:v>
                </c:pt>
                <c:pt idx="21">
                  <c:v>173</c:v>
                </c:pt>
                <c:pt idx="22">
                  <c:v>184</c:v>
                </c:pt>
                <c:pt idx="23">
                  <c:v>195</c:v>
                </c:pt>
                <c:pt idx="24">
                  <c:v>205</c:v>
                </c:pt>
                <c:pt idx="25">
                  <c:v>212</c:v>
                </c:pt>
                <c:pt idx="26">
                  <c:v>217</c:v>
                </c:pt>
                <c:pt idx="27">
                  <c:v>220</c:v>
                </c:pt>
                <c:pt idx="28">
                  <c:v>222</c:v>
                </c:pt>
                <c:pt idx="29">
                  <c:v>224</c:v>
                </c:pt>
                <c:pt idx="30">
                  <c:v>225</c:v>
                </c:pt>
                <c:pt idx="31">
                  <c:v>227</c:v>
                </c:pt>
                <c:pt idx="32">
                  <c:v>229</c:v>
                </c:pt>
                <c:pt idx="33">
                  <c:v>230</c:v>
                </c:pt>
                <c:pt idx="34">
                  <c:v>232</c:v>
                </c:pt>
                <c:pt idx="35">
                  <c:v>233</c:v>
                </c:pt>
                <c:pt idx="36">
                  <c:v>235</c:v>
                </c:pt>
                <c:pt idx="37">
                  <c:v>236</c:v>
                </c:pt>
                <c:pt idx="38">
                  <c:v>238</c:v>
                </c:pt>
                <c:pt idx="39">
                  <c:v>239</c:v>
                </c:pt>
                <c:pt idx="40">
                  <c:v>241</c:v>
                </c:pt>
                <c:pt idx="41">
                  <c:v>242</c:v>
                </c:pt>
                <c:pt idx="42">
                  <c:v>244</c:v>
                </c:pt>
                <c:pt idx="43">
                  <c:v>246</c:v>
                </c:pt>
                <c:pt idx="44">
                  <c:v>247</c:v>
                </c:pt>
                <c:pt idx="45">
                  <c:v>249</c:v>
                </c:pt>
                <c:pt idx="46">
                  <c:v>250</c:v>
                </c:pt>
                <c:pt idx="47">
                  <c:v>252</c:v>
                </c:pt>
                <c:pt idx="48">
                  <c:v>254</c:v>
                </c:pt>
                <c:pt idx="49">
                  <c:v>256</c:v>
                </c:pt>
                <c:pt idx="50">
                  <c:v>257</c:v>
                </c:pt>
                <c:pt idx="51">
                  <c:v>259</c:v>
                </c:pt>
                <c:pt idx="52">
                  <c:v>261</c:v>
                </c:pt>
                <c:pt idx="53">
                  <c:v>263</c:v>
                </c:pt>
                <c:pt idx="54">
                  <c:v>265</c:v>
                </c:pt>
                <c:pt idx="55">
                  <c:v>267</c:v>
                </c:pt>
                <c:pt idx="56">
                  <c:v>269</c:v>
                </c:pt>
                <c:pt idx="57">
                  <c:v>270</c:v>
                </c:pt>
                <c:pt idx="58">
                  <c:v>272</c:v>
                </c:pt>
                <c:pt idx="59">
                  <c:v>275</c:v>
                </c:pt>
                <c:pt idx="60">
                  <c:v>277</c:v>
                </c:pt>
                <c:pt idx="61">
                  <c:v>279</c:v>
                </c:pt>
                <c:pt idx="62">
                  <c:v>281</c:v>
                </c:pt>
                <c:pt idx="63">
                  <c:v>283</c:v>
                </c:pt>
                <c:pt idx="64">
                  <c:v>285</c:v>
                </c:pt>
                <c:pt idx="65">
                  <c:v>287</c:v>
                </c:pt>
                <c:pt idx="66">
                  <c:v>289</c:v>
                </c:pt>
                <c:pt idx="67">
                  <c:v>292</c:v>
                </c:pt>
                <c:pt idx="68">
                  <c:v>294</c:v>
                </c:pt>
                <c:pt idx="69">
                  <c:v>296</c:v>
                </c:pt>
                <c:pt idx="70">
                  <c:v>298</c:v>
                </c:pt>
                <c:pt idx="71">
                  <c:v>300</c:v>
                </c:pt>
                <c:pt idx="72">
                  <c:v>303</c:v>
                </c:pt>
                <c:pt idx="73">
                  <c:v>305</c:v>
                </c:pt>
                <c:pt idx="74">
                  <c:v>307</c:v>
                </c:pt>
                <c:pt idx="75">
                  <c:v>310</c:v>
                </c:pt>
                <c:pt idx="76">
                  <c:v>312</c:v>
                </c:pt>
                <c:pt idx="77">
                  <c:v>314</c:v>
                </c:pt>
                <c:pt idx="78">
                  <c:v>317</c:v>
                </c:pt>
                <c:pt idx="79">
                  <c:v>319</c:v>
                </c:pt>
                <c:pt idx="80">
                  <c:v>322</c:v>
                </c:pt>
                <c:pt idx="81">
                  <c:v>324</c:v>
                </c:pt>
                <c:pt idx="82">
                  <c:v>327</c:v>
                </c:pt>
                <c:pt idx="83">
                  <c:v>329</c:v>
                </c:pt>
                <c:pt idx="84">
                  <c:v>332</c:v>
                </c:pt>
                <c:pt idx="85">
                  <c:v>333</c:v>
                </c:pt>
                <c:pt idx="86">
                  <c:v>332</c:v>
                </c:pt>
                <c:pt idx="87">
                  <c:v>330</c:v>
                </c:pt>
                <c:pt idx="88">
                  <c:v>327</c:v>
                </c:pt>
                <c:pt idx="89">
                  <c:v>323</c:v>
                </c:pt>
                <c:pt idx="90">
                  <c:v>318</c:v>
                </c:pt>
                <c:pt idx="91">
                  <c:v>314</c:v>
                </c:pt>
                <c:pt idx="92">
                  <c:v>309</c:v>
                </c:pt>
                <c:pt idx="93">
                  <c:v>304</c:v>
                </c:pt>
                <c:pt idx="94">
                  <c:v>299</c:v>
                </c:pt>
                <c:pt idx="95">
                  <c:v>293</c:v>
                </c:pt>
                <c:pt idx="96">
                  <c:v>288</c:v>
                </c:pt>
                <c:pt idx="97">
                  <c:v>282</c:v>
                </c:pt>
                <c:pt idx="98">
                  <c:v>275</c:v>
                </c:pt>
                <c:pt idx="99">
                  <c:v>268</c:v>
                </c:pt>
                <c:pt idx="100">
                  <c:v>261</c:v>
                </c:pt>
                <c:pt idx="101">
                  <c:v>254</c:v>
                </c:pt>
                <c:pt idx="102">
                  <c:v>247</c:v>
                </c:pt>
                <c:pt idx="103">
                  <c:v>239</c:v>
                </c:pt>
                <c:pt idx="104">
                  <c:v>232</c:v>
                </c:pt>
                <c:pt idx="105">
                  <c:v>224</c:v>
                </c:pt>
                <c:pt idx="106">
                  <c:v>217</c:v>
                </c:pt>
                <c:pt idx="107">
                  <c:v>212</c:v>
                </c:pt>
                <c:pt idx="108">
                  <c:v>208</c:v>
                </c:pt>
                <c:pt idx="109">
                  <c:v>205</c:v>
                </c:pt>
                <c:pt idx="110">
                  <c:v>203</c:v>
                </c:pt>
                <c:pt idx="111">
                  <c:v>201</c:v>
                </c:pt>
                <c:pt idx="112">
                  <c:v>200</c:v>
                </c:pt>
                <c:pt idx="113">
                  <c:v>198</c:v>
                </c:pt>
                <c:pt idx="114">
                  <c:v>197</c:v>
                </c:pt>
                <c:pt idx="115">
                  <c:v>195</c:v>
                </c:pt>
                <c:pt idx="116">
                  <c:v>194</c:v>
                </c:pt>
                <c:pt idx="117">
                  <c:v>192</c:v>
                </c:pt>
                <c:pt idx="118">
                  <c:v>191</c:v>
                </c:pt>
                <c:pt idx="119">
                  <c:v>190</c:v>
                </c:pt>
                <c:pt idx="120">
                  <c:v>190</c:v>
                </c:pt>
                <c:pt idx="121">
                  <c:v>189</c:v>
                </c:pt>
                <c:pt idx="122">
                  <c:v>189</c:v>
                </c:pt>
                <c:pt idx="123">
                  <c:v>189</c:v>
                </c:pt>
                <c:pt idx="124">
                  <c:v>189</c:v>
                </c:pt>
                <c:pt idx="125">
                  <c:v>188</c:v>
                </c:pt>
                <c:pt idx="126">
                  <c:v>188</c:v>
                </c:pt>
                <c:pt idx="127">
                  <c:v>189</c:v>
                </c:pt>
                <c:pt idx="128">
                  <c:v>189</c:v>
                </c:pt>
                <c:pt idx="129">
                  <c:v>189</c:v>
                </c:pt>
                <c:pt idx="130">
                  <c:v>190</c:v>
                </c:pt>
                <c:pt idx="131">
                  <c:v>190</c:v>
                </c:pt>
                <c:pt idx="132">
                  <c:v>190</c:v>
                </c:pt>
                <c:pt idx="133">
                  <c:v>191</c:v>
                </c:pt>
                <c:pt idx="134">
                  <c:v>191</c:v>
                </c:pt>
                <c:pt idx="135">
                  <c:v>191</c:v>
                </c:pt>
                <c:pt idx="136">
                  <c:v>191</c:v>
                </c:pt>
                <c:pt idx="137">
                  <c:v>191</c:v>
                </c:pt>
                <c:pt idx="138">
                  <c:v>192</c:v>
                </c:pt>
                <c:pt idx="139">
                  <c:v>192</c:v>
                </c:pt>
                <c:pt idx="140">
                  <c:v>193</c:v>
                </c:pt>
                <c:pt idx="141">
                  <c:v>193</c:v>
                </c:pt>
                <c:pt idx="142">
                  <c:v>193</c:v>
                </c:pt>
                <c:pt idx="143">
                  <c:v>194</c:v>
                </c:pt>
                <c:pt idx="144">
                  <c:v>194</c:v>
                </c:pt>
                <c:pt idx="145">
                  <c:v>195</c:v>
                </c:pt>
                <c:pt idx="146">
                  <c:v>195</c:v>
                </c:pt>
                <c:pt idx="147">
                  <c:v>195</c:v>
                </c:pt>
                <c:pt idx="148">
                  <c:v>195</c:v>
                </c:pt>
                <c:pt idx="149">
                  <c:v>195</c:v>
                </c:pt>
                <c:pt idx="150">
                  <c:v>195</c:v>
                </c:pt>
                <c:pt idx="151">
                  <c:v>195</c:v>
                </c:pt>
                <c:pt idx="152">
                  <c:v>196</c:v>
                </c:pt>
                <c:pt idx="153">
                  <c:v>196</c:v>
                </c:pt>
                <c:pt idx="154">
                  <c:v>197</c:v>
                </c:pt>
                <c:pt idx="155">
                  <c:v>197</c:v>
                </c:pt>
                <c:pt idx="156">
                  <c:v>197</c:v>
                </c:pt>
                <c:pt idx="157">
                  <c:v>198</c:v>
                </c:pt>
                <c:pt idx="158">
                  <c:v>198</c:v>
                </c:pt>
                <c:pt idx="159">
                  <c:v>197</c:v>
                </c:pt>
                <c:pt idx="160">
                  <c:v>198</c:v>
                </c:pt>
                <c:pt idx="161">
                  <c:v>198</c:v>
                </c:pt>
                <c:pt idx="162">
                  <c:v>199</c:v>
                </c:pt>
                <c:pt idx="163">
                  <c:v>199</c:v>
                </c:pt>
                <c:pt idx="164">
                  <c:v>199</c:v>
                </c:pt>
                <c:pt idx="165">
                  <c:v>199</c:v>
                </c:pt>
                <c:pt idx="166">
                  <c:v>199</c:v>
                </c:pt>
                <c:pt idx="167">
                  <c:v>199</c:v>
                </c:pt>
                <c:pt idx="168">
                  <c:v>199</c:v>
                </c:pt>
                <c:pt idx="169">
                  <c:v>199</c:v>
                </c:pt>
                <c:pt idx="170">
                  <c:v>200</c:v>
                </c:pt>
                <c:pt idx="171">
                  <c:v>200</c:v>
                </c:pt>
                <c:pt idx="172">
                  <c:v>201</c:v>
                </c:pt>
                <c:pt idx="173">
                  <c:v>201</c:v>
                </c:pt>
                <c:pt idx="174">
                  <c:v>201</c:v>
                </c:pt>
                <c:pt idx="175">
                  <c:v>201</c:v>
                </c:pt>
                <c:pt idx="176">
                  <c:v>200</c:v>
                </c:pt>
                <c:pt idx="177">
                  <c:v>200</c:v>
                </c:pt>
                <c:pt idx="178">
                  <c:v>200</c:v>
                </c:pt>
                <c:pt idx="179">
                  <c:v>200</c:v>
                </c:pt>
                <c:pt idx="180">
                  <c:v>200</c:v>
                </c:pt>
                <c:pt idx="181">
                  <c:v>201</c:v>
                </c:pt>
                <c:pt idx="182">
                  <c:v>201</c:v>
                </c:pt>
                <c:pt idx="183">
                  <c:v>201</c:v>
                </c:pt>
                <c:pt idx="184">
                  <c:v>201</c:v>
                </c:pt>
                <c:pt idx="185">
                  <c:v>201</c:v>
                </c:pt>
                <c:pt idx="186">
                  <c:v>200</c:v>
                </c:pt>
                <c:pt idx="187">
                  <c:v>200</c:v>
                </c:pt>
                <c:pt idx="188">
                  <c:v>201</c:v>
                </c:pt>
                <c:pt idx="189">
                  <c:v>201</c:v>
                </c:pt>
                <c:pt idx="190">
                  <c:v>201</c:v>
                </c:pt>
                <c:pt idx="191">
                  <c:v>201</c:v>
                </c:pt>
                <c:pt idx="192">
                  <c:v>200</c:v>
                </c:pt>
                <c:pt idx="193">
                  <c:v>200</c:v>
                </c:pt>
                <c:pt idx="194">
                  <c:v>200</c:v>
                </c:pt>
                <c:pt idx="195">
                  <c:v>200</c:v>
                </c:pt>
                <c:pt idx="196">
                  <c:v>200</c:v>
                </c:pt>
                <c:pt idx="197">
                  <c:v>200</c:v>
                </c:pt>
                <c:pt idx="198">
                  <c:v>201</c:v>
                </c:pt>
                <c:pt idx="199">
                  <c:v>201</c:v>
                </c:pt>
                <c:pt idx="200">
                  <c:v>201</c:v>
                </c:pt>
                <c:pt idx="201">
                  <c:v>201</c:v>
                </c:pt>
                <c:pt idx="202">
                  <c:v>201</c:v>
                </c:pt>
                <c:pt idx="203">
                  <c:v>201</c:v>
                </c:pt>
                <c:pt idx="204">
                  <c:v>201</c:v>
                </c:pt>
                <c:pt idx="205">
                  <c:v>201</c:v>
                </c:pt>
                <c:pt idx="206">
                  <c:v>201</c:v>
                </c:pt>
                <c:pt idx="207">
                  <c:v>201</c:v>
                </c:pt>
                <c:pt idx="208">
                  <c:v>201</c:v>
                </c:pt>
                <c:pt idx="209">
                  <c:v>201</c:v>
                </c:pt>
                <c:pt idx="210">
                  <c:v>201</c:v>
                </c:pt>
                <c:pt idx="211">
                  <c:v>201</c:v>
                </c:pt>
                <c:pt idx="212">
                  <c:v>201</c:v>
                </c:pt>
                <c:pt idx="213">
                  <c:v>202</c:v>
                </c:pt>
                <c:pt idx="214">
                  <c:v>202</c:v>
                </c:pt>
                <c:pt idx="215">
                  <c:v>201</c:v>
                </c:pt>
                <c:pt idx="216">
                  <c:v>201</c:v>
                </c:pt>
                <c:pt idx="217">
                  <c:v>201</c:v>
                </c:pt>
                <c:pt idx="218">
                  <c:v>201</c:v>
                </c:pt>
                <c:pt idx="219">
                  <c:v>201</c:v>
                </c:pt>
                <c:pt idx="220">
                  <c:v>201</c:v>
                </c:pt>
                <c:pt idx="221">
                  <c:v>201</c:v>
                </c:pt>
                <c:pt idx="222">
                  <c:v>201</c:v>
                </c:pt>
                <c:pt idx="223">
                  <c:v>201</c:v>
                </c:pt>
                <c:pt idx="224">
                  <c:v>201</c:v>
                </c:pt>
                <c:pt idx="225">
                  <c:v>201</c:v>
                </c:pt>
                <c:pt idx="226">
                  <c:v>201</c:v>
                </c:pt>
                <c:pt idx="227">
                  <c:v>201</c:v>
                </c:pt>
                <c:pt idx="228">
                  <c:v>201</c:v>
                </c:pt>
                <c:pt idx="229">
                  <c:v>201</c:v>
                </c:pt>
                <c:pt idx="230">
                  <c:v>201</c:v>
                </c:pt>
                <c:pt idx="231">
                  <c:v>202</c:v>
                </c:pt>
                <c:pt idx="232">
                  <c:v>202</c:v>
                </c:pt>
                <c:pt idx="233">
                  <c:v>202</c:v>
                </c:pt>
                <c:pt idx="234">
                  <c:v>202</c:v>
                </c:pt>
                <c:pt idx="235">
                  <c:v>202</c:v>
                </c:pt>
                <c:pt idx="236">
                  <c:v>202</c:v>
                </c:pt>
                <c:pt idx="237">
                  <c:v>202</c:v>
                </c:pt>
                <c:pt idx="238">
                  <c:v>202</c:v>
                </c:pt>
                <c:pt idx="239">
                  <c:v>202</c:v>
                </c:pt>
                <c:pt idx="240">
                  <c:v>202</c:v>
                </c:pt>
                <c:pt idx="241">
                  <c:v>201</c:v>
                </c:pt>
                <c:pt idx="242">
                  <c:v>201</c:v>
                </c:pt>
                <c:pt idx="243">
                  <c:v>201</c:v>
                </c:pt>
                <c:pt idx="244">
                  <c:v>201</c:v>
                </c:pt>
                <c:pt idx="245">
                  <c:v>201</c:v>
                </c:pt>
                <c:pt idx="246">
                  <c:v>201</c:v>
                </c:pt>
                <c:pt idx="247">
                  <c:v>202</c:v>
                </c:pt>
                <c:pt idx="248">
                  <c:v>202</c:v>
                </c:pt>
                <c:pt idx="249">
                  <c:v>202</c:v>
                </c:pt>
                <c:pt idx="250">
                  <c:v>201</c:v>
                </c:pt>
                <c:pt idx="251">
                  <c:v>201</c:v>
                </c:pt>
                <c:pt idx="252">
                  <c:v>201</c:v>
                </c:pt>
                <c:pt idx="253">
                  <c:v>201</c:v>
                </c:pt>
                <c:pt idx="254">
                  <c:v>201</c:v>
                </c:pt>
                <c:pt idx="255">
                  <c:v>202</c:v>
                </c:pt>
                <c:pt idx="256">
                  <c:v>202</c:v>
                </c:pt>
                <c:pt idx="257">
                  <c:v>202</c:v>
                </c:pt>
                <c:pt idx="258">
                  <c:v>202</c:v>
                </c:pt>
                <c:pt idx="259">
                  <c:v>201</c:v>
                </c:pt>
                <c:pt idx="260">
                  <c:v>202</c:v>
                </c:pt>
                <c:pt idx="261">
                  <c:v>202</c:v>
                </c:pt>
                <c:pt idx="262">
                  <c:v>202</c:v>
                </c:pt>
                <c:pt idx="263">
                  <c:v>202</c:v>
                </c:pt>
                <c:pt idx="264">
                  <c:v>202</c:v>
                </c:pt>
                <c:pt idx="265">
                  <c:v>201</c:v>
                </c:pt>
                <c:pt idx="266">
                  <c:v>201</c:v>
                </c:pt>
                <c:pt idx="267">
                  <c:v>201</c:v>
                </c:pt>
                <c:pt idx="268">
                  <c:v>202</c:v>
                </c:pt>
                <c:pt idx="269">
                  <c:v>202</c:v>
                </c:pt>
                <c:pt idx="270">
                  <c:v>202</c:v>
                </c:pt>
                <c:pt idx="271">
                  <c:v>202</c:v>
                </c:pt>
                <c:pt idx="272">
                  <c:v>202</c:v>
                </c:pt>
                <c:pt idx="273">
                  <c:v>202</c:v>
                </c:pt>
                <c:pt idx="274">
                  <c:v>202</c:v>
                </c:pt>
                <c:pt idx="275">
                  <c:v>202</c:v>
                </c:pt>
                <c:pt idx="276">
                  <c:v>202</c:v>
                </c:pt>
                <c:pt idx="277">
                  <c:v>201</c:v>
                </c:pt>
                <c:pt idx="278">
                  <c:v>202</c:v>
                </c:pt>
                <c:pt idx="279">
                  <c:v>202</c:v>
                </c:pt>
                <c:pt idx="280">
                  <c:v>202</c:v>
                </c:pt>
                <c:pt idx="281">
                  <c:v>202</c:v>
                </c:pt>
                <c:pt idx="282">
                  <c:v>202</c:v>
                </c:pt>
                <c:pt idx="283">
                  <c:v>202</c:v>
                </c:pt>
                <c:pt idx="284">
                  <c:v>202</c:v>
                </c:pt>
                <c:pt idx="285">
                  <c:v>202</c:v>
                </c:pt>
                <c:pt idx="286">
                  <c:v>202</c:v>
                </c:pt>
                <c:pt idx="287">
                  <c:v>203</c:v>
                </c:pt>
                <c:pt idx="288">
                  <c:v>203</c:v>
                </c:pt>
                <c:pt idx="289">
                  <c:v>203</c:v>
                </c:pt>
                <c:pt idx="290">
                  <c:v>203</c:v>
                </c:pt>
                <c:pt idx="291">
                  <c:v>203</c:v>
                </c:pt>
                <c:pt idx="292">
                  <c:v>203</c:v>
                </c:pt>
                <c:pt idx="293">
                  <c:v>203</c:v>
                </c:pt>
                <c:pt idx="294">
                  <c:v>203</c:v>
                </c:pt>
                <c:pt idx="295">
                  <c:v>203</c:v>
                </c:pt>
                <c:pt idx="296">
                  <c:v>203</c:v>
                </c:pt>
                <c:pt idx="297">
                  <c:v>203</c:v>
                </c:pt>
                <c:pt idx="298">
                  <c:v>203</c:v>
                </c:pt>
                <c:pt idx="299">
                  <c:v>203</c:v>
                </c:pt>
                <c:pt idx="300">
                  <c:v>203</c:v>
                </c:pt>
                <c:pt idx="301">
                  <c:v>203</c:v>
                </c:pt>
                <c:pt idx="302">
                  <c:v>203</c:v>
                </c:pt>
                <c:pt idx="303">
                  <c:v>204</c:v>
                </c:pt>
                <c:pt idx="304">
                  <c:v>204</c:v>
                </c:pt>
                <c:pt idx="305">
                  <c:v>204</c:v>
                </c:pt>
                <c:pt idx="306">
                  <c:v>203</c:v>
                </c:pt>
                <c:pt idx="307">
                  <c:v>203</c:v>
                </c:pt>
                <c:pt idx="308">
                  <c:v>203</c:v>
                </c:pt>
                <c:pt idx="309">
                  <c:v>203</c:v>
                </c:pt>
                <c:pt idx="310">
                  <c:v>203</c:v>
                </c:pt>
                <c:pt idx="311">
                  <c:v>203</c:v>
                </c:pt>
                <c:pt idx="312">
                  <c:v>203</c:v>
                </c:pt>
                <c:pt idx="313">
                  <c:v>204</c:v>
                </c:pt>
                <c:pt idx="314">
                  <c:v>204</c:v>
                </c:pt>
                <c:pt idx="315">
                  <c:v>204</c:v>
                </c:pt>
                <c:pt idx="316">
                  <c:v>204</c:v>
                </c:pt>
                <c:pt idx="317">
                  <c:v>203</c:v>
                </c:pt>
                <c:pt idx="318">
                  <c:v>203</c:v>
                </c:pt>
                <c:pt idx="319">
                  <c:v>203</c:v>
                </c:pt>
                <c:pt idx="320">
                  <c:v>203</c:v>
                </c:pt>
                <c:pt idx="321">
                  <c:v>204</c:v>
                </c:pt>
                <c:pt idx="322">
                  <c:v>204</c:v>
                </c:pt>
                <c:pt idx="323">
                  <c:v>204</c:v>
                </c:pt>
                <c:pt idx="324">
                  <c:v>204</c:v>
                </c:pt>
                <c:pt idx="325">
                  <c:v>204</c:v>
                </c:pt>
                <c:pt idx="326">
                  <c:v>204</c:v>
                </c:pt>
                <c:pt idx="327">
                  <c:v>204</c:v>
                </c:pt>
                <c:pt idx="328">
                  <c:v>205</c:v>
                </c:pt>
                <c:pt idx="329">
                  <c:v>205</c:v>
                </c:pt>
                <c:pt idx="330">
                  <c:v>205</c:v>
                </c:pt>
                <c:pt idx="331">
                  <c:v>204</c:v>
                </c:pt>
                <c:pt idx="332">
                  <c:v>204</c:v>
                </c:pt>
                <c:pt idx="333">
                  <c:v>204</c:v>
                </c:pt>
                <c:pt idx="334">
                  <c:v>204</c:v>
                </c:pt>
                <c:pt idx="335">
                  <c:v>204</c:v>
                </c:pt>
                <c:pt idx="336">
                  <c:v>204</c:v>
                </c:pt>
                <c:pt idx="337">
                  <c:v>204</c:v>
                </c:pt>
                <c:pt idx="338">
                  <c:v>204</c:v>
                </c:pt>
                <c:pt idx="339">
                  <c:v>204</c:v>
                </c:pt>
                <c:pt idx="340">
                  <c:v>204</c:v>
                </c:pt>
                <c:pt idx="341">
                  <c:v>204</c:v>
                </c:pt>
                <c:pt idx="342">
                  <c:v>204</c:v>
                </c:pt>
                <c:pt idx="343">
                  <c:v>204</c:v>
                </c:pt>
                <c:pt idx="344">
                  <c:v>204</c:v>
                </c:pt>
                <c:pt idx="345">
                  <c:v>204</c:v>
                </c:pt>
                <c:pt idx="346">
                  <c:v>204</c:v>
                </c:pt>
                <c:pt idx="347">
                  <c:v>204</c:v>
                </c:pt>
                <c:pt idx="348">
                  <c:v>204</c:v>
                </c:pt>
                <c:pt idx="349">
                  <c:v>204</c:v>
                </c:pt>
                <c:pt idx="350">
                  <c:v>204</c:v>
                </c:pt>
                <c:pt idx="351">
                  <c:v>204</c:v>
                </c:pt>
                <c:pt idx="352">
                  <c:v>204</c:v>
                </c:pt>
                <c:pt idx="353">
                  <c:v>204</c:v>
                </c:pt>
                <c:pt idx="354">
                  <c:v>204</c:v>
                </c:pt>
                <c:pt idx="355">
                  <c:v>204</c:v>
                </c:pt>
                <c:pt idx="356">
                  <c:v>205</c:v>
                </c:pt>
                <c:pt idx="357">
                  <c:v>206</c:v>
                </c:pt>
                <c:pt idx="358">
                  <c:v>207</c:v>
                </c:pt>
                <c:pt idx="359">
                  <c:v>209</c:v>
                </c:pt>
                <c:pt idx="360">
                  <c:v>211</c:v>
                </c:pt>
                <c:pt idx="361">
                  <c:v>213</c:v>
                </c:pt>
                <c:pt idx="362">
                  <c:v>216</c:v>
                </c:pt>
                <c:pt idx="363">
                  <c:v>218</c:v>
                </c:pt>
                <c:pt idx="364">
                  <c:v>221</c:v>
                </c:pt>
                <c:pt idx="365">
                  <c:v>223</c:v>
                </c:pt>
                <c:pt idx="366">
                  <c:v>226</c:v>
                </c:pt>
                <c:pt idx="367">
                  <c:v>229</c:v>
                </c:pt>
                <c:pt idx="368">
                  <c:v>232</c:v>
                </c:pt>
                <c:pt idx="369">
                  <c:v>235</c:v>
                </c:pt>
                <c:pt idx="370">
                  <c:v>238</c:v>
                </c:pt>
                <c:pt idx="371">
                  <c:v>241</c:v>
                </c:pt>
                <c:pt idx="372">
                  <c:v>244</c:v>
                </c:pt>
                <c:pt idx="373">
                  <c:v>248</c:v>
                </c:pt>
                <c:pt idx="374">
                  <c:v>251</c:v>
                </c:pt>
                <c:pt idx="375">
                  <c:v>255</c:v>
                </c:pt>
                <c:pt idx="376">
                  <c:v>259</c:v>
                </c:pt>
                <c:pt idx="377">
                  <c:v>262</c:v>
                </c:pt>
                <c:pt idx="378">
                  <c:v>265</c:v>
                </c:pt>
                <c:pt idx="379">
                  <c:v>267</c:v>
                </c:pt>
                <c:pt idx="380">
                  <c:v>269</c:v>
                </c:pt>
                <c:pt idx="381">
                  <c:v>271</c:v>
                </c:pt>
                <c:pt idx="382">
                  <c:v>273</c:v>
                </c:pt>
                <c:pt idx="383">
                  <c:v>274</c:v>
                </c:pt>
                <c:pt idx="384">
                  <c:v>276</c:v>
                </c:pt>
                <c:pt idx="385">
                  <c:v>277</c:v>
                </c:pt>
                <c:pt idx="386">
                  <c:v>279</c:v>
                </c:pt>
                <c:pt idx="387">
                  <c:v>280</c:v>
                </c:pt>
                <c:pt idx="388">
                  <c:v>281</c:v>
                </c:pt>
                <c:pt idx="389">
                  <c:v>283</c:v>
                </c:pt>
                <c:pt idx="390">
                  <c:v>284</c:v>
                </c:pt>
                <c:pt idx="391">
                  <c:v>285</c:v>
                </c:pt>
                <c:pt idx="392">
                  <c:v>286</c:v>
                </c:pt>
                <c:pt idx="393">
                  <c:v>287</c:v>
                </c:pt>
                <c:pt idx="394">
                  <c:v>288</c:v>
                </c:pt>
                <c:pt idx="395">
                  <c:v>288</c:v>
                </c:pt>
                <c:pt idx="396">
                  <c:v>289</c:v>
                </c:pt>
                <c:pt idx="397">
                  <c:v>290</c:v>
                </c:pt>
                <c:pt idx="398">
                  <c:v>290</c:v>
                </c:pt>
                <c:pt idx="399">
                  <c:v>291</c:v>
                </c:pt>
                <c:pt idx="400">
                  <c:v>292</c:v>
                </c:pt>
                <c:pt idx="401">
                  <c:v>293</c:v>
                </c:pt>
                <c:pt idx="402">
                  <c:v>293</c:v>
                </c:pt>
                <c:pt idx="403">
                  <c:v>294</c:v>
                </c:pt>
                <c:pt idx="404">
                  <c:v>294</c:v>
                </c:pt>
                <c:pt idx="405">
                  <c:v>295</c:v>
                </c:pt>
                <c:pt idx="406">
                  <c:v>296</c:v>
                </c:pt>
                <c:pt idx="407">
                  <c:v>296</c:v>
                </c:pt>
                <c:pt idx="408">
                  <c:v>297</c:v>
                </c:pt>
                <c:pt idx="409">
                  <c:v>297</c:v>
                </c:pt>
                <c:pt idx="410">
                  <c:v>298</c:v>
                </c:pt>
                <c:pt idx="411">
                  <c:v>299</c:v>
                </c:pt>
                <c:pt idx="412">
                  <c:v>299</c:v>
                </c:pt>
                <c:pt idx="413">
                  <c:v>300</c:v>
                </c:pt>
                <c:pt idx="414">
                  <c:v>300</c:v>
                </c:pt>
                <c:pt idx="415">
                  <c:v>301</c:v>
                </c:pt>
                <c:pt idx="416">
                  <c:v>302</c:v>
                </c:pt>
                <c:pt idx="417">
                  <c:v>302</c:v>
                </c:pt>
                <c:pt idx="418">
                  <c:v>303</c:v>
                </c:pt>
                <c:pt idx="419">
                  <c:v>304</c:v>
                </c:pt>
                <c:pt idx="420">
                  <c:v>304</c:v>
                </c:pt>
                <c:pt idx="421">
                  <c:v>305</c:v>
                </c:pt>
                <c:pt idx="422">
                  <c:v>306</c:v>
                </c:pt>
                <c:pt idx="423">
                  <c:v>307</c:v>
                </c:pt>
                <c:pt idx="424">
                  <c:v>307</c:v>
                </c:pt>
                <c:pt idx="425">
                  <c:v>308</c:v>
                </c:pt>
                <c:pt idx="426">
                  <c:v>309</c:v>
                </c:pt>
                <c:pt idx="427">
                  <c:v>309</c:v>
                </c:pt>
                <c:pt idx="428">
                  <c:v>310</c:v>
                </c:pt>
                <c:pt idx="429">
                  <c:v>311</c:v>
                </c:pt>
                <c:pt idx="430">
                  <c:v>312</c:v>
                </c:pt>
                <c:pt idx="431">
                  <c:v>313</c:v>
                </c:pt>
                <c:pt idx="432">
                  <c:v>313</c:v>
                </c:pt>
                <c:pt idx="433">
                  <c:v>314</c:v>
                </c:pt>
                <c:pt idx="434">
                  <c:v>315</c:v>
                </c:pt>
                <c:pt idx="435">
                  <c:v>316</c:v>
                </c:pt>
                <c:pt idx="436">
                  <c:v>316</c:v>
                </c:pt>
                <c:pt idx="437">
                  <c:v>317</c:v>
                </c:pt>
                <c:pt idx="438">
                  <c:v>318</c:v>
                </c:pt>
                <c:pt idx="439">
                  <c:v>319</c:v>
                </c:pt>
                <c:pt idx="440">
                  <c:v>320</c:v>
                </c:pt>
                <c:pt idx="441">
                  <c:v>321</c:v>
                </c:pt>
                <c:pt idx="442">
                  <c:v>322</c:v>
                </c:pt>
                <c:pt idx="443">
                  <c:v>322</c:v>
                </c:pt>
                <c:pt idx="444">
                  <c:v>323</c:v>
                </c:pt>
                <c:pt idx="445">
                  <c:v>324</c:v>
                </c:pt>
                <c:pt idx="446">
                  <c:v>324</c:v>
                </c:pt>
                <c:pt idx="447">
                  <c:v>325</c:v>
                </c:pt>
                <c:pt idx="448">
                  <c:v>326</c:v>
                </c:pt>
                <c:pt idx="449">
                  <c:v>327</c:v>
                </c:pt>
                <c:pt idx="450">
                  <c:v>328</c:v>
                </c:pt>
                <c:pt idx="451">
                  <c:v>329</c:v>
                </c:pt>
                <c:pt idx="452">
                  <c:v>329</c:v>
                </c:pt>
                <c:pt idx="453">
                  <c:v>330</c:v>
                </c:pt>
                <c:pt idx="454">
                  <c:v>331</c:v>
                </c:pt>
                <c:pt idx="455">
                  <c:v>331</c:v>
                </c:pt>
                <c:pt idx="456">
                  <c:v>332</c:v>
                </c:pt>
                <c:pt idx="457">
                  <c:v>332</c:v>
                </c:pt>
                <c:pt idx="458">
                  <c:v>333</c:v>
                </c:pt>
                <c:pt idx="459">
                  <c:v>334</c:v>
                </c:pt>
                <c:pt idx="460">
                  <c:v>334</c:v>
                </c:pt>
                <c:pt idx="461">
                  <c:v>335</c:v>
                </c:pt>
                <c:pt idx="462">
                  <c:v>336</c:v>
                </c:pt>
                <c:pt idx="463">
                  <c:v>336</c:v>
                </c:pt>
                <c:pt idx="464">
                  <c:v>337</c:v>
                </c:pt>
                <c:pt idx="465">
                  <c:v>338</c:v>
                </c:pt>
                <c:pt idx="466">
                  <c:v>338</c:v>
                </c:pt>
                <c:pt idx="467">
                  <c:v>339</c:v>
                </c:pt>
                <c:pt idx="468">
                  <c:v>340</c:v>
                </c:pt>
                <c:pt idx="469">
                  <c:v>341</c:v>
                </c:pt>
                <c:pt idx="470">
                  <c:v>341</c:v>
                </c:pt>
                <c:pt idx="471">
                  <c:v>342</c:v>
                </c:pt>
                <c:pt idx="472">
                  <c:v>343</c:v>
                </c:pt>
                <c:pt idx="473">
                  <c:v>344</c:v>
                </c:pt>
                <c:pt idx="474">
                  <c:v>344</c:v>
                </c:pt>
                <c:pt idx="475">
                  <c:v>345</c:v>
                </c:pt>
                <c:pt idx="476">
                  <c:v>346</c:v>
                </c:pt>
                <c:pt idx="477">
                  <c:v>347</c:v>
                </c:pt>
                <c:pt idx="478">
                  <c:v>348</c:v>
                </c:pt>
                <c:pt idx="479">
                  <c:v>349</c:v>
                </c:pt>
                <c:pt idx="480">
                  <c:v>350</c:v>
                </c:pt>
                <c:pt idx="481">
                  <c:v>351</c:v>
                </c:pt>
                <c:pt idx="482">
                  <c:v>352</c:v>
                </c:pt>
                <c:pt idx="483">
                  <c:v>353</c:v>
                </c:pt>
                <c:pt idx="484">
                  <c:v>353</c:v>
                </c:pt>
                <c:pt idx="485">
                  <c:v>354</c:v>
                </c:pt>
                <c:pt idx="486">
                  <c:v>355</c:v>
                </c:pt>
                <c:pt idx="487">
                  <c:v>356</c:v>
                </c:pt>
                <c:pt idx="488">
                  <c:v>357</c:v>
                </c:pt>
                <c:pt idx="489">
                  <c:v>358</c:v>
                </c:pt>
                <c:pt idx="490">
                  <c:v>358</c:v>
                </c:pt>
                <c:pt idx="491">
                  <c:v>359</c:v>
                </c:pt>
                <c:pt idx="492">
                  <c:v>360</c:v>
                </c:pt>
                <c:pt idx="493">
                  <c:v>361</c:v>
                </c:pt>
                <c:pt idx="494">
                  <c:v>362</c:v>
                </c:pt>
                <c:pt idx="495">
                  <c:v>363</c:v>
                </c:pt>
                <c:pt idx="496">
                  <c:v>364</c:v>
                </c:pt>
                <c:pt idx="497">
                  <c:v>364</c:v>
                </c:pt>
                <c:pt idx="498">
                  <c:v>365</c:v>
                </c:pt>
                <c:pt idx="499">
                  <c:v>366</c:v>
                </c:pt>
                <c:pt idx="500">
                  <c:v>367</c:v>
                </c:pt>
                <c:pt idx="501">
                  <c:v>368</c:v>
                </c:pt>
                <c:pt idx="502">
                  <c:v>368</c:v>
                </c:pt>
                <c:pt idx="503">
                  <c:v>369</c:v>
                </c:pt>
                <c:pt idx="504">
                  <c:v>370</c:v>
                </c:pt>
                <c:pt idx="505">
                  <c:v>371</c:v>
                </c:pt>
                <c:pt idx="506">
                  <c:v>371</c:v>
                </c:pt>
                <c:pt idx="507">
                  <c:v>372</c:v>
                </c:pt>
                <c:pt idx="508">
                  <c:v>373</c:v>
                </c:pt>
                <c:pt idx="509">
                  <c:v>374</c:v>
                </c:pt>
                <c:pt idx="510">
                  <c:v>375</c:v>
                </c:pt>
                <c:pt idx="511">
                  <c:v>376</c:v>
                </c:pt>
                <c:pt idx="512">
                  <c:v>377</c:v>
                </c:pt>
                <c:pt idx="513">
                  <c:v>378</c:v>
                </c:pt>
                <c:pt idx="514">
                  <c:v>378</c:v>
                </c:pt>
                <c:pt idx="515">
                  <c:v>379</c:v>
                </c:pt>
                <c:pt idx="516">
                  <c:v>380</c:v>
                </c:pt>
                <c:pt idx="517">
                  <c:v>381</c:v>
                </c:pt>
                <c:pt idx="518">
                  <c:v>382</c:v>
                </c:pt>
                <c:pt idx="519">
                  <c:v>383</c:v>
                </c:pt>
                <c:pt idx="520">
                  <c:v>384</c:v>
                </c:pt>
                <c:pt idx="521">
                  <c:v>385</c:v>
                </c:pt>
                <c:pt idx="522">
                  <c:v>385</c:v>
                </c:pt>
                <c:pt idx="523">
                  <c:v>386</c:v>
                </c:pt>
                <c:pt idx="524">
                  <c:v>387</c:v>
                </c:pt>
                <c:pt idx="525">
                  <c:v>388</c:v>
                </c:pt>
                <c:pt idx="526">
                  <c:v>388</c:v>
                </c:pt>
                <c:pt idx="527">
                  <c:v>389</c:v>
                </c:pt>
                <c:pt idx="528">
                  <c:v>390</c:v>
                </c:pt>
                <c:pt idx="529">
                  <c:v>391</c:v>
                </c:pt>
                <c:pt idx="530">
                  <c:v>392</c:v>
                </c:pt>
                <c:pt idx="531">
                  <c:v>393</c:v>
                </c:pt>
                <c:pt idx="532">
                  <c:v>394</c:v>
                </c:pt>
                <c:pt idx="533">
                  <c:v>395</c:v>
                </c:pt>
                <c:pt idx="534">
                  <c:v>396</c:v>
                </c:pt>
                <c:pt idx="535">
                  <c:v>397</c:v>
                </c:pt>
                <c:pt idx="536">
                  <c:v>398</c:v>
                </c:pt>
                <c:pt idx="537">
                  <c:v>398</c:v>
                </c:pt>
                <c:pt idx="538">
                  <c:v>399</c:v>
                </c:pt>
                <c:pt idx="539">
                  <c:v>400</c:v>
                </c:pt>
                <c:pt idx="540">
                  <c:v>401</c:v>
                </c:pt>
                <c:pt idx="541">
                  <c:v>402</c:v>
                </c:pt>
                <c:pt idx="542">
                  <c:v>403</c:v>
                </c:pt>
                <c:pt idx="543">
                  <c:v>404</c:v>
                </c:pt>
                <c:pt idx="544">
                  <c:v>405</c:v>
                </c:pt>
                <c:pt idx="545">
                  <c:v>405</c:v>
                </c:pt>
                <c:pt idx="546">
                  <c:v>406</c:v>
                </c:pt>
                <c:pt idx="547">
                  <c:v>408</c:v>
                </c:pt>
                <c:pt idx="548">
                  <c:v>408</c:v>
                </c:pt>
                <c:pt idx="549">
                  <c:v>409</c:v>
                </c:pt>
                <c:pt idx="550">
                  <c:v>410</c:v>
                </c:pt>
                <c:pt idx="551">
                  <c:v>411</c:v>
                </c:pt>
                <c:pt idx="552">
                  <c:v>412</c:v>
                </c:pt>
                <c:pt idx="553">
                  <c:v>412</c:v>
                </c:pt>
                <c:pt idx="554">
                  <c:v>413</c:v>
                </c:pt>
                <c:pt idx="555">
                  <c:v>414</c:v>
                </c:pt>
                <c:pt idx="556">
                  <c:v>415</c:v>
                </c:pt>
                <c:pt idx="557">
                  <c:v>416</c:v>
                </c:pt>
                <c:pt idx="558">
                  <c:v>417</c:v>
                </c:pt>
                <c:pt idx="559">
                  <c:v>418</c:v>
                </c:pt>
                <c:pt idx="560">
                  <c:v>419</c:v>
                </c:pt>
                <c:pt idx="561">
                  <c:v>420</c:v>
                </c:pt>
                <c:pt idx="562">
                  <c:v>420</c:v>
                </c:pt>
                <c:pt idx="563">
                  <c:v>421</c:v>
                </c:pt>
                <c:pt idx="564">
                  <c:v>422</c:v>
                </c:pt>
                <c:pt idx="565">
                  <c:v>423</c:v>
                </c:pt>
                <c:pt idx="566">
                  <c:v>423</c:v>
                </c:pt>
                <c:pt idx="567">
                  <c:v>424</c:v>
                </c:pt>
                <c:pt idx="568">
                  <c:v>425</c:v>
                </c:pt>
                <c:pt idx="569">
                  <c:v>426</c:v>
                </c:pt>
                <c:pt idx="570">
                  <c:v>427</c:v>
                </c:pt>
                <c:pt idx="571">
                  <c:v>428</c:v>
                </c:pt>
                <c:pt idx="572">
                  <c:v>429</c:v>
                </c:pt>
                <c:pt idx="573">
                  <c:v>430</c:v>
                </c:pt>
                <c:pt idx="574">
                  <c:v>431</c:v>
                </c:pt>
                <c:pt idx="575">
                  <c:v>432</c:v>
                </c:pt>
                <c:pt idx="576">
                  <c:v>432</c:v>
                </c:pt>
                <c:pt idx="577">
                  <c:v>433</c:v>
                </c:pt>
                <c:pt idx="578">
                  <c:v>433</c:v>
                </c:pt>
                <c:pt idx="579">
                  <c:v>434</c:v>
                </c:pt>
                <c:pt idx="580">
                  <c:v>435</c:v>
                </c:pt>
                <c:pt idx="581">
                  <c:v>436</c:v>
                </c:pt>
                <c:pt idx="582">
                  <c:v>437</c:v>
                </c:pt>
                <c:pt idx="583">
                  <c:v>437</c:v>
                </c:pt>
                <c:pt idx="584">
                  <c:v>438</c:v>
                </c:pt>
                <c:pt idx="585">
                  <c:v>439</c:v>
                </c:pt>
                <c:pt idx="586">
                  <c:v>440</c:v>
                </c:pt>
                <c:pt idx="587">
                  <c:v>441</c:v>
                </c:pt>
                <c:pt idx="588">
                  <c:v>442</c:v>
                </c:pt>
                <c:pt idx="589">
                  <c:v>442</c:v>
                </c:pt>
                <c:pt idx="590">
                  <c:v>443</c:v>
                </c:pt>
                <c:pt idx="591">
                  <c:v>444</c:v>
                </c:pt>
                <c:pt idx="592">
                  <c:v>444</c:v>
                </c:pt>
                <c:pt idx="593">
                  <c:v>445</c:v>
                </c:pt>
                <c:pt idx="594">
                  <c:v>446</c:v>
                </c:pt>
                <c:pt idx="595">
                  <c:v>446</c:v>
                </c:pt>
                <c:pt idx="596">
                  <c:v>448</c:v>
                </c:pt>
                <c:pt idx="597">
                  <c:v>449</c:v>
                </c:pt>
                <c:pt idx="598">
                  <c:v>450</c:v>
                </c:pt>
                <c:pt idx="599">
                  <c:v>451</c:v>
                </c:pt>
                <c:pt idx="600">
                  <c:v>452</c:v>
                </c:pt>
                <c:pt idx="601">
                  <c:v>452</c:v>
                </c:pt>
                <c:pt idx="602">
                  <c:v>453</c:v>
                </c:pt>
                <c:pt idx="603">
                  <c:v>454</c:v>
                </c:pt>
                <c:pt idx="604">
                  <c:v>455</c:v>
                </c:pt>
                <c:pt idx="605">
                  <c:v>456</c:v>
                </c:pt>
                <c:pt idx="606">
                  <c:v>457</c:v>
                </c:pt>
                <c:pt idx="607">
                  <c:v>458</c:v>
                </c:pt>
                <c:pt idx="608">
                  <c:v>458</c:v>
                </c:pt>
                <c:pt idx="609">
                  <c:v>459</c:v>
                </c:pt>
                <c:pt idx="610">
                  <c:v>460</c:v>
                </c:pt>
                <c:pt idx="611">
                  <c:v>461</c:v>
                </c:pt>
                <c:pt idx="612">
                  <c:v>462</c:v>
                </c:pt>
                <c:pt idx="613">
                  <c:v>463</c:v>
                </c:pt>
                <c:pt idx="614">
                  <c:v>464</c:v>
                </c:pt>
                <c:pt idx="615">
                  <c:v>465</c:v>
                </c:pt>
                <c:pt idx="616">
                  <c:v>466</c:v>
                </c:pt>
                <c:pt idx="617">
                  <c:v>467</c:v>
                </c:pt>
                <c:pt idx="618">
                  <c:v>467</c:v>
                </c:pt>
                <c:pt idx="619">
                  <c:v>468</c:v>
                </c:pt>
                <c:pt idx="620">
                  <c:v>469</c:v>
                </c:pt>
                <c:pt idx="621">
                  <c:v>470</c:v>
                </c:pt>
                <c:pt idx="622">
                  <c:v>470</c:v>
                </c:pt>
                <c:pt idx="623">
                  <c:v>471</c:v>
                </c:pt>
                <c:pt idx="624">
                  <c:v>472</c:v>
                </c:pt>
                <c:pt idx="625">
                  <c:v>473</c:v>
                </c:pt>
                <c:pt idx="626">
                  <c:v>474</c:v>
                </c:pt>
                <c:pt idx="627">
                  <c:v>475</c:v>
                </c:pt>
                <c:pt idx="628">
                  <c:v>476</c:v>
                </c:pt>
                <c:pt idx="629">
                  <c:v>477</c:v>
                </c:pt>
                <c:pt idx="630">
                  <c:v>478</c:v>
                </c:pt>
                <c:pt idx="631">
                  <c:v>479</c:v>
                </c:pt>
                <c:pt idx="632">
                  <c:v>480</c:v>
                </c:pt>
                <c:pt idx="633">
                  <c:v>481</c:v>
                </c:pt>
                <c:pt idx="634">
                  <c:v>482</c:v>
                </c:pt>
                <c:pt idx="635">
                  <c:v>483</c:v>
                </c:pt>
                <c:pt idx="636">
                  <c:v>484</c:v>
                </c:pt>
                <c:pt idx="637">
                  <c:v>485</c:v>
                </c:pt>
                <c:pt idx="638">
                  <c:v>486</c:v>
                </c:pt>
                <c:pt idx="639">
                  <c:v>487</c:v>
                </c:pt>
                <c:pt idx="640">
                  <c:v>488</c:v>
                </c:pt>
                <c:pt idx="641">
                  <c:v>489</c:v>
                </c:pt>
                <c:pt idx="642">
                  <c:v>490</c:v>
                </c:pt>
                <c:pt idx="643">
                  <c:v>491</c:v>
                </c:pt>
                <c:pt idx="644">
                  <c:v>492</c:v>
                </c:pt>
                <c:pt idx="645">
                  <c:v>493</c:v>
                </c:pt>
                <c:pt idx="646">
                  <c:v>494</c:v>
                </c:pt>
                <c:pt idx="647">
                  <c:v>495</c:v>
                </c:pt>
                <c:pt idx="648">
                  <c:v>496</c:v>
                </c:pt>
                <c:pt idx="649">
                  <c:v>497</c:v>
                </c:pt>
                <c:pt idx="650">
                  <c:v>498</c:v>
                </c:pt>
                <c:pt idx="651">
                  <c:v>499</c:v>
                </c:pt>
                <c:pt idx="652">
                  <c:v>500</c:v>
                </c:pt>
                <c:pt idx="653">
                  <c:v>501</c:v>
                </c:pt>
                <c:pt idx="654">
                  <c:v>502</c:v>
                </c:pt>
                <c:pt idx="655">
                  <c:v>503</c:v>
                </c:pt>
                <c:pt idx="656">
                  <c:v>504</c:v>
                </c:pt>
                <c:pt idx="657">
                  <c:v>505</c:v>
                </c:pt>
                <c:pt idx="658">
                  <c:v>505</c:v>
                </c:pt>
                <c:pt idx="659">
                  <c:v>506</c:v>
                </c:pt>
                <c:pt idx="660">
                  <c:v>507</c:v>
                </c:pt>
                <c:pt idx="661">
                  <c:v>508</c:v>
                </c:pt>
                <c:pt idx="662">
                  <c:v>509</c:v>
                </c:pt>
                <c:pt idx="663">
                  <c:v>510</c:v>
                </c:pt>
                <c:pt idx="664">
                  <c:v>511</c:v>
                </c:pt>
                <c:pt idx="665">
                  <c:v>512</c:v>
                </c:pt>
                <c:pt idx="666">
                  <c:v>513</c:v>
                </c:pt>
                <c:pt idx="667">
                  <c:v>514</c:v>
                </c:pt>
                <c:pt idx="668">
                  <c:v>514</c:v>
                </c:pt>
                <c:pt idx="669">
                  <c:v>515</c:v>
                </c:pt>
                <c:pt idx="670">
                  <c:v>516</c:v>
                </c:pt>
                <c:pt idx="671">
                  <c:v>516</c:v>
                </c:pt>
                <c:pt idx="672">
                  <c:v>517</c:v>
                </c:pt>
                <c:pt idx="673">
                  <c:v>518</c:v>
                </c:pt>
                <c:pt idx="674">
                  <c:v>519</c:v>
                </c:pt>
                <c:pt idx="675">
                  <c:v>520</c:v>
                </c:pt>
                <c:pt idx="676">
                  <c:v>521</c:v>
                </c:pt>
                <c:pt idx="677">
                  <c:v>522</c:v>
                </c:pt>
                <c:pt idx="678">
                  <c:v>523</c:v>
                </c:pt>
                <c:pt idx="679">
                  <c:v>524</c:v>
                </c:pt>
                <c:pt idx="680">
                  <c:v>525</c:v>
                </c:pt>
                <c:pt idx="681">
                  <c:v>526</c:v>
                </c:pt>
                <c:pt idx="682">
                  <c:v>527</c:v>
                </c:pt>
                <c:pt idx="683">
                  <c:v>528</c:v>
                </c:pt>
                <c:pt idx="684">
                  <c:v>528</c:v>
                </c:pt>
                <c:pt idx="685">
                  <c:v>529</c:v>
                </c:pt>
                <c:pt idx="686">
                  <c:v>530</c:v>
                </c:pt>
                <c:pt idx="687">
                  <c:v>530</c:v>
                </c:pt>
                <c:pt idx="688">
                  <c:v>531</c:v>
                </c:pt>
                <c:pt idx="689">
                  <c:v>532</c:v>
                </c:pt>
                <c:pt idx="690">
                  <c:v>533</c:v>
                </c:pt>
                <c:pt idx="691">
                  <c:v>534</c:v>
                </c:pt>
                <c:pt idx="692">
                  <c:v>535</c:v>
                </c:pt>
                <c:pt idx="693">
                  <c:v>536</c:v>
                </c:pt>
                <c:pt idx="694">
                  <c:v>537</c:v>
                </c:pt>
                <c:pt idx="695">
                  <c:v>538</c:v>
                </c:pt>
                <c:pt idx="696">
                  <c:v>539</c:v>
                </c:pt>
                <c:pt idx="697">
                  <c:v>540</c:v>
                </c:pt>
                <c:pt idx="698">
                  <c:v>541</c:v>
                </c:pt>
                <c:pt idx="699">
                  <c:v>542</c:v>
                </c:pt>
                <c:pt idx="700">
                  <c:v>542</c:v>
                </c:pt>
                <c:pt idx="701">
                  <c:v>543</c:v>
                </c:pt>
                <c:pt idx="702">
                  <c:v>544</c:v>
                </c:pt>
                <c:pt idx="703">
                  <c:v>545</c:v>
                </c:pt>
                <c:pt idx="704">
                  <c:v>547</c:v>
                </c:pt>
                <c:pt idx="705">
                  <c:v>548</c:v>
                </c:pt>
                <c:pt idx="706">
                  <c:v>549</c:v>
                </c:pt>
                <c:pt idx="707">
                  <c:v>550</c:v>
                </c:pt>
                <c:pt idx="708">
                  <c:v>551</c:v>
                </c:pt>
                <c:pt idx="709">
                  <c:v>552</c:v>
                </c:pt>
                <c:pt idx="710">
                  <c:v>553</c:v>
                </c:pt>
                <c:pt idx="711">
                  <c:v>554</c:v>
                </c:pt>
                <c:pt idx="712">
                  <c:v>554</c:v>
                </c:pt>
                <c:pt idx="713">
                  <c:v>555</c:v>
                </c:pt>
                <c:pt idx="714">
                  <c:v>556</c:v>
                </c:pt>
                <c:pt idx="715">
                  <c:v>557</c:v>
                </c:pt>
                <c:pt idx="716">
                  <c:v>558</c:v>
                </c:pt>
                <c:pt idx="717">
                  <c:v>559</c:v>
                </c:pt>
                <c:pt idx="718">
                  <c:v>560</c:v>
                </c:pt>
                <c:pt idx="719">
                  <c:v>561</c:v>
                </c:pt>
                <c:pt idx="720">
                  <c:v>563</c:v>
                </c:pt>
                <c:pt idx="721">
                  <c:v>564</c:v>
                </c:pt>
                <c:pt idx="722">
                  <c:v>565</c:v>
                </c:pt>
                <c:pt idx="723">
                  <c:v>566</c:v>
                </c:pt>
                <c:pt idx="724">
                  <c:v>567</c:v>
                </c:pt>
                <c:pt idx="725">
                  <c:v>568</c:v>
                </c:pt>
                <c:pt idx="726">
                  <c:v>569</c:v>
                </c:pt>
                <c:pt idx="727">
                  <c:v>570</c:v>
                </c:pt>
                <c:pt idx="728">
                  <c:v>571</c:v>
                </c:pt>
                <c:pt idx="729">
                  <c:v>572</c:v>
                </c:pt>
                <c:pt idx="730">
                  <c:v>573</c:v>
                </c:pt>
                <c:pt idx="731">
                  <c:v>574</c:v>
                </c:pt>
                <c:pt idx="732">
                  <c:v>575</c:v>
                </c:pt>
                <c:pt idx="733">
                  <c:v>576</c:v>
                </c:pt>
                <c:pt idx="734">
                  <c:v>577</c:v>
                </c:pt>
                <c:pt idx="735">
                  <c:v>579</c:v>
                </c:pt>
                <c:pt idx="736">
                  <c:v>580</c:v>
                </c:pt>
                <c:pt idx="737">
                  <c:v>581</c:v>
                </c:pt>
                <c:pt idx="738">
                  <c:v>583</c:v>
                </c:pt>
                <c:pt idx="739">
                  <c:v>584</c:v>
                </c:pt>
                <c:pt idx="740">
                  <c:v>585</c:v>
                </c:pt>
                <c:pt idx="741">
                  <c:v>586</c:v>
                </c:pt>
                <c:pt idx="742">
                  <c:v>587</c:v>
                </c:pt>
                <c:pt idx="743">
                  <c:v>588</c:v>
                </c:pt>
                <c:pt idx="744">
                  <c:v>589</c:v>
                </c:pt>
                <c:pt idx="745">
                  <c:v>590</c:v>
                </c:pt>
                <c:pt idx="746">
                  <c:v>591</c:v>
                </c:pt>
                <c:pt idx="747">
                  <c:v>592</c:v>
                </c:pt>
                <c:pt idx="748">
                  <c:v>593</c:v>
                </c:pt>
                <c:pt idx="749">
                  <c:v>595</c:v>
                </c:pt>
                <c:pt idx="750">
                  <c:v>596</c:v>
                </c:pt>
                <c:pt idx="751">
                  <c:v>597</c:v>
                </c:pt>
                <c:pt idx="752">
                  <c:v>598</c:v>
                </c:pt>
                <c:pt idx="753">
                  <c:v>600</c:v>
                </c:pt>
                <c:pt idx="754">
                  <c:v>601</c:v>
                </c:pt>
                <c:pt idx="755">
                  <c:v>602</c:v>
                </c:pt>
                <c:pt idx="756">
                  <c:v>603</c:v>
                </c:pt>
                <c:pt idx="757">
                  <c:v>604</c:v>
                </c:pt>
                <c:pt idx="758">
                  <c:v>605</c:v>
                </c:pt>
                <c:pt idx="759">
                  <c:v>606</c:v>
                </c:pt>
                <c:pt idx="760">
                  <c:v>607</c:v>
                </c:pt>
                <c:pt idx="761">
                  <c:v>608</c:v>
                </c:pt>
                <c:pt idx="762">
                  <c:v>610</c:v>
                </c:pt>
                <c:pt idx="763">
                  <c:v>611</c:v>
                </c:pt>
                <c:pt idx="764">
                  <c:v>612</c:v>
                </c:pt>
                <c:pt idx="765">
                  <c:v>614</c:v>
                </c:pt>
                <c:pt idx="766">
                  <c:v>615</c:v>
                </c:pt>
                <c:pt idx="767">
                  <c:v>616</c:v>
                </c:pt>
                <c:pt idx="768">
                  <c:v>617</c:v>
                </c:pt>
                <c:pt idx="769">
                  <c:v>619</c:v>
                </c:pt>
                <c:pt idx="770">
                  <c:v>620</c:v>
                </c:pt>
                <c:pt idx="771">
                  <c:v>621</c:v>
                </c:pt>
                <c:pt idx="772">
                  <c:v>622</c:v>
                </c:pt>
                <c:pt idx="773">
                  <c:v>623</c:v>
                </c:pt>
                <c:pt idx="774">
                  <c:v>624</c:v>
                </c:pt>
                <c:pt idx="775">
                  <c:v>625</c:v>
                </c:pt>
                <c:pt idx="776">
                  <c:v>626</c:v>
                </c:pt>
                <c:pt idx="777">
                  <c:v>628</c:v>
                </c:pt>
                <c:pt idx="778">
                  <c:v>629</c:v>
                </c:pt>
                <c:pt idx="779">
                  <c:v>630</c:v>
                </c:pt>
                <c:pt idx="780">
                  <c:v>631</c:v>
                </c:pt>
                <c:pt idx="781">
                  <c:v>632</c:v>
                </c:pt>
                <c:pt idx="782">
                  <c:v>633</c:v>
                </c:pt>
                <c:pt idx="783">
                  <c:v>634</c:v>
                </c:pt>
                <c:pt idx="784">
                  <c:v>635</c:v>
                </c:pt>
                <c:pt idx="785">
                  <c:v>636</c:v>
                </c:pt>
                <c:pt idx="786">
                  <c:v>637</c:v>
                </c:pt>
                <c:pt idx="787">
                  <c:v>638</c:v>
                </c:pt>
                <c:pt idx="788">
                  <c:v>639</c:v>
                </c:pt>
                <c:pt idx="789">
                  <c:v>641</c:v>
                </c:pt>
                <c:pt idx="790">
                  <c:v>642</c:v>
                </c:pt>
                <c:pt idx="791">
                  <c:v>643</c:v>
                </c:pt>
                <c:pt idx="792">
                  <c:v>644</c:v>
                </c:pt>
                <c:pt idx="793">
                  <c:v>645</c:v>
                </c:pt>
                <c:pt idx="794">
                  <c:v>647</c:v>
                </c:pt>
                <c:pt idx="795">
                  <c:v>648</c:v>
                </c:pt>
                <c:pt idx="796">
                  <c:v>649</c:v>
                </c:pt>
                <c:pt idx="797">
                  <c:v>650</c:v>
                </c:pt>
                <c:pt idx="798">
                  <c:v>651</c:v>
                </c:pt>
                <c:pt idx="799">
                  <c:v>652</c:v>
                </c:pt>
                <c:pt idx="800">
                  <c:v>654</c:v>
                </c:pt>
                <c:pt idx="801">
                  <c:v>655</c:v>
                </c:pt>
                <c:pt idx="802">
                  <c:v>657</c:v>
                </c:pt>
                <c:pt idx="803">
                  <c:v>658</c:v>
                </c:pt>
                <c:pt idx="804">
                  <c:v>659</c:v>
                </c:pt>
                <c:pt idx="805">
                  <c:v>660</c:v>
                </c:pt>
                <c:pt idx="806">
                  <c:v>662</c:v>
                </c:pt>
                <c:pt idx="807">
                  <c:v>663</c:v>
                </c:pt>
                <c:pt idx="808">
                  <c:v>664</c:v>
                </c:pt>
                <c:pt idx="809">
                  <c:v>665</c:v>
                </c:pt>
                <c:pt idx="810">
                  <c:v>666</c:v>
                </c:pt>
                <c:pt idx="811">
                  <c:v>668</c:v>
                </c:pt>
                <c:pt idx="812">
                  <c:v>669</c:v>
                </c:pt>
                <c:pt idx="813">
                  <c:v>670</c:v>
                </c:pt>
                <c:pt idx="814">
                  <c:v>671</c:v>
                </c:pt>
                <c:pt idx="815">
                  <c:v>672</c:v>
                </c:pt>
                <c:pt idx="816">
                  <c:v>674</c:v>
                </c:pt>
                <c:pt idx="817">
                  <c:v>675</c:v>
                </c:pt>
                <c:pt idx="818">
                  <c:v>676</c:v>
                </c:pt>
                <c:pt idx="819">
                  <c:v>678</c:v>
                </c:pt>
                <c:pt idx="820">
                  <c:v>679</c:v>
                </c:pt>
                <c:pt idx="821">
                  <c:v>681</c:v>
                </c:pt>
                <c:pt idx="822">
                  <c:v>682</c:v>
                </c:pt>
                <c:pt idx="823">
                  <c:v>683</c:v>
                </c:pt>
                <c:pt idx="824">
                  <c:v>685</c:v>
                </c:pt>
                <c:pt idx="825">
                  <c:v>686</c:v>
                </c:pt>
                <c:pt idx="826">
                  <c:v>687</c:v>
                </c:pt>
                <c:pt idx="827">
                  <c:v>689</c:v>
                </c:pt>
                <c:pt idx="828">
                  <c:v>690</c:v>
                </c:pt>
                <c:pt idx="829">
                  <c:v>691</c:v>
                </c:pt>
                <c:pt idx="830">
                  <c:v>693</c:v>
                </c:pt>
                <c:pt idx="831">
                  <c:v>694</c:v>
                </c:pt>
                <c:pt idx="832">
                  <c:v>696</c:v>
                </c:pt>
                <c:pt idx="833">
                  <c:v>697</c:v>
                </c:pt>
                <c:pt idx="834">
                  <c:v>699</c:v>
                </c:pt>
                <c:pt idx="835">
                  <c:v>701</c:v>
                </c:pt>
                <c:pt idx="836">
                  <c:v>702</c:v>
                </c:pt>
                <c:pt idx="837">
                  <c:v>704</c:v>
                </c:pt>
                <c:pt idx="838">
                  <c:v>705</c:v>
                </c:pt>
                <c:pt idx="839">
                  <c:v>707</c:v>
                </c:pt>
                <c:pt idx="840">
                  <c:v>708</c:v>
                </c:pt>
                <c:pt idx="841">
                  <c:v>709</c:v>
                </c:pt>
                <c:pt idx="842">
                  <c:v>710</c:v>
                </c:pt>
                <c:pt idx="843">
                  <c:v>712</c:v>
                </c:pt>
                <c:pt idx="844">
                  <c:v>713</c:v>
                </c:pt>
                <c:pt idx="845">
                  <c:v>714</c:v>
                </c:pt>
                <c:pt idx="846">
                  <c:v>715</c:v>
                </c:pt>
                <c:pt idx="847">
                  <c:v>717</c:v>
                </c:pt>
                <c:pt idx="848">
                  <c:v>718</c:v>
                </c:pt>
                <c:pt idx="849">
                  <c:v>719</c:v>
                </c:pt>
                <c:pt idx="850">
                  <c:v>721</c:v>
                </c:pt>
                <c:pt idx="851">
                  <c:v>722</c:v>
                </c:pt>
                <c:pt idx="852">
                  <c:v>723</c:v>
                </c:pt>
                <c:pt idx="853">
                  <c:v>724</c:v>
                </c:pt>
                <c:pt idx="854">
                  <c:v>725</c:v>
                </c:pt>
                <c:pt idx="855">
                  <c:v>726</c:v>
                </c:pt>
                <c:pt idx="856">
                  <c:v>728</c:v>
                </c:pt>
                <c:pt idx="857">
                  <c:v>729</c:v>
                </c:pt>
                <c:pt idx="858">
                  <c:v>730</c:v>
                </c:pt>
                <c:pt idx="859">
                  <c:v>732</c:v>
                </c:pt>
                <c:pt idx="860">
                  <c:v>733</c:v>
                </c:pt>
                <c:pt idx="861">
                  <c:v>735</c:v>
                </c:pt>
                <c:pt idx="862">
                  <c:v>736</c:v>
                </c:pt>
                <c:pt idx="863">
                  <c:v>738</c:v>
                </c:pt>
                <c:pt idx="864">
                  <c:v>739</c:v>
                </c:pt>
                <c:pt idx="865">
                  <c:v>741</c:v>
                </c:pt>
                <c:pt idx="866">
                  <c:v>742</c:v>
                </c:pt>
                <c:pt idx="867">
                  <c:v>743</c:v>
                </c:pt>
                <c:pt idx="868">
                  <c:v>745</c:v>
                </c:pt>
                <c:pt idx="869">
                  <c:v>746</c:v>
                </c:pt>
                <c:pt idx="870">
                  <c:v>747</c:v>
                </c:pt>
                <c:pt idx="871">
                  <c:v>749</c:v>
                </c:pt>
                <c:pt idx="872">
                  <c:v>750</c:v>
                </c:pt>
                <c:pt idx="873">
                  <c:v>752</c:v>
                </c:pt>
                <c:pt idx="874">
                  <c:v>753</c:v>
                </c:pt>
                <c:pt idx="875">
                  <c:v>754</c:v>
                </c:pt>
                <c:pt idx="876">
                  <c:v>755</c:v>
                </c:pt>
                <c:pt idx="877">
                  <c:v>757</c:v>
                </c:pt>
                <c:pt idx="878">
                  <c:v>758</c:v>
                </c:pt>
                <c:pt idx="879">
                  <c:v>759</c:v>
                </c:pt>
                <c:pt idx="880">
                  <c:v>760</c:v>
                </c:pt>
                <c:pt idx="881">
                  <c:v>761</c:v>
                </c:pt>
                <c:pt idx="882">
                  <c:v>763</c:v>
                </c:pt>
                <c:pt idx="883">
                  <c:v>764</c:v>
                </c:pt>
                <c:pt idx="884">
                  <c:v>765</c:v>
                </c:pt>
                <c:pt idx="885">
                  <c:v>767</c:v>
                </c:pt>
                <c:pt idx="886">
                  <c:v>768</c:v>
                </c:pt>
                <c:pt idx="887">
                  <c:v>769</c:v>
                </c:pt>
                <c:pt idx="888">
                  <c:v>771</c:v>
                </c:pt>
                <c:pt idx="889">
                  <c:v>772</c:v>
                </c:pt>
                <c:pt idx="890">
                  <c:v>773</c:v>
                </c:pt>
                <c:pt idx="891">
                  <c:v>775</c:v>
                </c:pt>
                <c:pt idx="892">
                  <c:v>777</c:v>
                </c:pt>
                <c:pt idx="893">
                  <c:v>778</c:v>
                </c:pt>
                <c:pt idx="894">
                  <c:v>779</c:v>
                </c:pt>
                <c:pt idx="895">
                  <c:v>781</c:v>
                </c:pt>
                <c:pt idx="896">
                  <c:v>783</c:v>
                </c:pt>
                <c:pt idx="897">
                  <c:v>784</c:v>
                </c:pt>
                <c:pt idx="898">
                  <c:v>786</c:v>
                </c:pt>
                <c:pt idx="899">
                  <c:v>788</c:v>
                </c:pt>
                <c:pt idx="900">
                  <c:v>790</c:v>
                </c:pt>
                <c:pt idx="901">
                  <c:v>791</c:v>
                </c:pt>
                <c:pt idx="902">
                  <c:v>793</c:v>
                </c:pt>
                <c:pt idx="903">
                  <c:v>794</c:v>
                </c:pt>
                <c:pt idx="904">
                  <c:v>796</c:v>
                </c:pt>
                <c:pt idx="905">
                  <c:v>797</c:v>
                </c:pt>
                <c:pt idx="906">
                  <c:v>799</c:v>
                </c:pt>
                <c:pt idx="907">
                  <c:v>801</c:v>
                </c:pt>
                <c:pt idx="908">
                  <c:v>802</c:v>
                </c:pt>
                <c:pt idx="909">
                  <c:v>804</c:v>
                </c:pt>
                <c:pt idx="910">
                  <c:v>805</c:v>
                </c:pt>
                <c:pt idx="911">
                  <c:v>807</c:v>
                </c:pt>
                <c:pt idx="912">
                  <c:v>809</c:v>
                </c:pt>
                <c:pt idx="913">
                  <c:v>810</c:v>
                </c:pt>
                <c:pt idx="914">
                  <c:v>812</c:v>
                </c:pt>
                <c:pt idx="915">
                  <c:v>814</c:v>
                </c:pt>
                <c:pt idx="916">
                  <c:v>816</c:v>
                </c:pt>
                <c:pt idx="917">
                  <c:v>817</c:v>
                </c:pt>
                <c:pt idx="918">
                  <c:v>819</c:v>
                </c:pt>
                <c:pt idx="919">
                  <c:v>821</c:v>
                </c:pt>
                <c:pt idx="920">
                  <c:v>822</c:v>
                </c:pt>
                <c:pt idx="921">
                  <c:v>824</c:v>
                </c:pt>
                <c:pt idx="922">
                  <c:v>825</c:v>
                </c:pt>
                <c:pt idx="923">
                  <c:v>827</c:v>
                </c:pt>
                <c:pt idx="924">
                  <c:v>828</c:v>
                </c:pt>
                <c:pt idx="925">
                  <c:v>830</c:v>
                </c:pt>
                <c:pt idx="926">
                  <c:v>832</c:v>
                </c:pt>
                <c:pt idx="927">
                  <c:v>833</c:v>
                </c:pt>
                <c:pt idx="928">
                  <c:v>835</c:v>
                </c:pt>
                <c:pt idx="929">
                  <c:v>836</c:v>
                </c:pt>
                <c:pt idx="930">
                  <c:v>838</c:v>
                </c:pt>
                <c:pt idx="931">
                  <c:v>840</c:v>
                </c:pt>
                <c:pt idx="932">
                  <c:v>841</c:v>
                </c:pt>
                <c:pt idx="933">
                  <c:v>843</c:v>
                </c:pt>
                <c:pt idx="934">
                  <c:v>844</c:v>
                </c:pt>
                <c:pt idx="935">
                  <c:v>845</c:v>
                </c:pt>
                <c:pt idx="936">
                  <c:v>847</c:v>
                </c:pt>
                <c:pt idx="937">
                  <c:v>848</c:v>
                </c:pt>
                <c:pt idx="938">
                  <c:v>849</c:v>
                </c:pt>
                <c:pt idx="939">
                  <c:v>850</c:v>
                </c:pt>
                <c:pt idx="940">
                  <c:v>852</c:v>
                </c:pt>
                <c:pt idx="941">
                  <c:v>853</c:v>
                </c:pt>
                <c:pt idx="942">
                  <c:v>854</c:v>
                </c:pt>
                <c:pt idx="943">
                  <c:v>855</c:v>
                </c:pt>
                <c:pt idx="944">
                  <c:v>857</c:v>
                </c:pt>
                <c:pt idx="945">
                  <c:v>858</c:v>
                </c:pt>
                <c:pt idx="946">
                  <c:v>860</c:v>
                </c:pt>
                <c:pt idx="947">
                  <c:v>862</c:v>
                </c:pt>
                <c:pt idx="948">
                  <c:v>863</c:v>
                </c:pt>
                <c:pt idx="949">
                  <c:v>865</c:v>
                </c:pt>
                <c:pt idx="950">
                  <c:v>867</c:v>
                </c:pt>
                <c:pt idx="951">
                  <c:v>868</c:v>
                </c:pt>
                <c:pt idx="952">
                  <c:v>870</c:v>
                </c:pt>
                <c:pt idx="953">
                  <c:v>872</c:v>
                </c:pt>
                <c:pt idx="954">
                  <c:v>873</c:v>
                </c:pt>
                <c:pt idx="955">
                  <c:v>875</c:v>
                </c:pt>
                <c:pt idx="956">
                  <c:v>877</c:v>
                </c:pt>
                <c:pt idx="957">
                  <c:v>879</c:v>
                </c:pt>
                <c:pt idx="958">
                  <c:v>880</c:v>
                </c:pt>
                <c:pt idx="959">
                  <c:v>882</c:v>
                </c:pt>
                <c:pt idx="960">
                  <c:v>884</c:v>
                </c:pt>
                <c:pt idx="961">
                  <c:v>885</c:v>
                </c:pt>
                <c:pt idx="962">
                  <c:v>887</c:v>
                </c:pt>
                <c:pt idx="963">
                  <c:v>888</c:v>
                </c:pt>
                <c:pt idx="964">
                  <c:v>890</c:v>
                </c:pt>
                <c:pt idx="965">
                  <c:v>891</c:v>
                </c:pt>
                <c:pt idx="966">
                  <c:v>893</c:v>
                </c:pt>
                <c:pt idx="967">
                  <c:v>894</c:v>
                </c:pt>
                <c:pt idx="968">
                  <c:v>895</c:v>
                </c:pt>
                <c:pt idx="969">
                  <c:v>897</c:v>
                </c:pt>
                <c:pt idx="970">
                  <c:v>898</c:v>
                </c:pt>
                <c:pt idx="971">
                  <c:v>900</c:v>
                </c:pt>
                <c:pt idx="972">
                  <c:v>901</c:v>
                </c:pt>
                <c:pt idx="973">
                  <c:v>902</c:v>
                </c:pt>
                <c:pt idx="974">
                  <c:v>904</c:v>
                </c:pt>
                <c:pt idx="975">
                  <c:v>905</c:v>
                </c:pt>
                <c:pt idx="976">
                  <c:v>907</c:v>
                </c:pt>
                <c:pt idx="977">
                  <c:v>909</c:v>
                </c:pt>
                <c:pt idx="978">
                  <c:v>910</c:v>
                </c:pt>
                <c:pt idx="979">
                  <c:v>912</c:v>
                </c:pt>
                <c:pt idx="980">
                  <c:v>914</c:v>
                </c:pt>
                <c:pt idx="981">
                  <c:v>915</c:v>
                </c:pt>
                <c:pt idx="982">
                  <c:v>917</c:v>
                </c:pt>
                <c:pt idx="983">
                  <c:v>919</c:v>
                </c:pt>
                <c:pt idx="984">
                  <c:v>921</c:v>
                </c:pt>
                <c:pt idx="985">
                  <c:v>922</c:v>
                </c:pt>
                <c:pt idx="986">
                  <c:v>924</c:v>
                </c:pt>
                <c:pt idx="987">
                  <c:v>925</c:v>
                </c:pt>
                <c:pt idx="988">
                  <c:v>927</c:v>
                </c:pt>
                <c:pt idx="989">
                  <c:v>928</c:v>
                </c:pt>
                <c:pt idx="990">
                  <c:v>929</c:v>
                </c:pt>
                <c:pt idx="991">
                  <c:v>931</c:v>
                </c:pt>
                <c:pt idx="992">
                  <c:v>932</c:v>
                </c:pt>
                <c:pt idx="993">
                  <c:v>934</c:v>
                </c:pt>
                <c:pt idx="994">
                  <c:v>936</c:v>
                </c:pt>
                <c:pt idx="995">
                  <c:v>937</c:v>
                </c:pt>
                <c:pt idx="996">
                  <c:v>939</c:v>
                </c:pt>
                <c:pt idx="997">
                  <c:v>940</c:v>
                </c:pt>
                <c:pt idx="998">
                  <c:v>942</c:v>
                </c:pt>
                <c:pt idx="999">
                  <c:v>943</c:v>
                </c:pt>
                <c:pt idx="1000">
                  <c:v>945</c:v>
                </c:pt>
                <c:pt idx="1001">
                  <c:v>946</c:v>
                </c:pt>
                <c:pt idx="1002">
                  <c:v>948</c:v>
                </c:pt>
                <c:pt idx="1003">
                  <c:v>949</c:v>
                </c:pt>
                <c:pt idx="1004">
                  <c:v>951</c:v>
                </c:pt>
                <c:pt idx="1005">
                  <c:v>952</c:v>
                </c:pt>
                <c:pt idx="1006">
                  <c:v>953</c:v>
                </c:pt>
                <c:pt idx="1007">
                  <c:v>955</c:v>
                </c:pt>
                <c:pt idx="1008">
                  <c:v>957</c:v>
                </c:pt>
                <c:pt idx="1009">
                  <c:v>958</c:v>
                </c:pt>
                <c:pt idx="1010">
                  <c:v>960</c:v>
                </c:pt>
                <c:pt idx="1011">
                  <c:v>961</c:v>
                </c:pt>
                <c:pt idx="1012">
                  <c:v>963</c:v>
                </c:pt>
                <c:pt idx="1013">
                  <c:v>964</c:v>
                </c:pt>
                <c:pt idx="1014">
                  <c:v>966</c:v>
                </c:pt>
                <c:pt idx="1015">
                  <c:v>967</c:v>
                </c:pt>
                <c:pt idx="1016">
                  <c:v>968</c:v>
                </c:pt>
                <c:pt idx="1017">
                  <c:v>970</c:v>
                </c:pt>
                <c:pt idx="1018">
                  <c:v>972</c:v>
                </c:pt>
                <c:pt idx="1019">
                  <c:v>973</c:v>
                </c:pt>
                <c:pt idx="1020">
                  <c:v>975</c:v>
                </c:pt>
                <c:pt idx="1021">
                  <c:v>976</c:v>
                </c:pt>
                <c:pt idx="1022">
                  <c:v>978</c:v>
                </c:pt>
                <c:pt idx="1023">
                  <c:v>980</c:v>
                </c:pt>
                <c:pt idx="1024">
                  <c:v>982</c:v>
                </c:pt>
                <c:pt idx="1025">
                  <c:v>983</c:v>
                </c:pt>
                <c:pt idx="1026">
                  <c:v>985</c:v>
                </c:pt>
                <c:pt idx="1027">
                  <c:v>986</c:v>
                </c:pt>
                <c:pt idx="1028">
                  <c:v>988</c:v>
                </c:pt>
                <c:pt idx="1029">
                  <c:v>990</c:v>
                </c:pt>
                <c:pt idx="1030">
                  <c:v>991</c:v>
                </c:pt>
                <c:pt idx="1031">
                  <c:v>993</c:v>
                </c:pt>
                <c:pt idx="1032">
                  <c:v>995</c:v>
                </c:pt>
                <c:pt idx="1033">
                  <c:v>996</c:v>
                </c:pt>
                <c:pt idx="1034">
                  <c:v>998</c:v>
                </c:pt>
                <c:pt idx="1035">
                  <c:v>999</c:v>
                </c:pt>
                <c:pt idx="1036">
                  <c:v>1001</c:v>
                </c:pt>
                <c:pt idx="1037">
                  <c:v>1002</c:v>
                </c:pt>
                <c:pt idx="1038">
                  <c:v>1004</c:v>
                </c:pt>
                <c:pt idx="1039">
                  <c:v>1005</c:v>
                </c:pt>
                <c:pt idx="1040">
                  <c:v>1006</c:v>
                </c:pt>
                <c:pt idx="1041">
                  <c:v>1007</c:v>
                </c:pt>
                <c:pt idx="1042">
                  <c:v>1009</c:v>
                </c:pt>
                <c:pt idx="1043">
                  <c:v>1010</c:v>
                </c:pt>
                <c:pt idx="1044">
                  <c:v>1012</c:v>
                </c:pt>
                <c:pt idx="1045">
                  <c:v>1013</c:v>
                </c:pt>
                <c:pt idx="1046">
                  <c:v>1014</c:v>
                </c:pt>
                <c:pt idx="1047">
                  <c:v>1016</c:v>
                </c:pt>
                <c:pt idx="1048">
                  <c:v>1017</c:v>
                </c:pt>
                <c:pt idx="1049">
                  <c:v>1019</c:v>
                </c:pt>
                <c:pt idx="1050">
                  <c:v>1020</c:v>
                </c:pt>
                <c:pt idx="1051">
                  <c:v>1022</c:v>
                </c:pt>
                <c:pt idx="1052">
                  <c:v>1023</c:v>
                </c:pt>
                <c:pt idx="1053">
                  <c:v>1025</c:v>
                </c:pt>
                <c:pt idx="1054">
                  <c:v>1026</c:v>
                </c:pt>
                <c:pt idx="1055">
                  <c:v>1028</c:v>
                </c:pt>
                <c:pt idx="1056">
                  <c:v>1030</c:v>
                </c:pt>
                <c:pt idx="1057">
                  <c:v>1031</c:v>
                </c:pt>
                <c:pt idx="1058">
                  <c:v>1033</c:v>
                </c:pt>
                <c:pt idx="1059">
                  <c:v>1035</c:v>
                </c:pt>
                <c:pt idx="1060">
                  <c:v>1036</c:v>
                </c:pt>
                <c:pt idx="1061">
                  <c:v>1038</c:v>
                </c:pt>
                <c:pt idx="1062">
                  <c:v>1040</c:v>
                </c:pt>
                <c:pt idx="1063">
                  <c:v>1041</c:v>
                </c:pt>
                <c:pt idx="1064">
                  <c:v>1043</c:v>
                </c:pt>
                <c:pt idx="1065">
                  <c:v>1045</c:v>
                </c:pt>
                <c:pt idx="1066">
                  <c:v>1047</c:v>
                </c:pt>
                <c:pt idx="1067">
                  <c:v>1048</c:v>
                </c:pt>
                <c:pt idx="1068">
                  <c:v>1050</c:v>
                </c:pt>
                <c:pt idx="1069">
                  <c:v>1052</c:v>
                </c:pt>
                <c:pt idx="1070">
                  <c:v>1053</c:v>
                </c:pt>
                <c:pt idx="1071">
                  <c:v>1055</c:v>
                </c:pt>
                <c:pt idx="1072">
                  <c:v>1057</c:v>
                </c:pt>
                <c:pt idx="1073">
                  <c:v>1059</c:v>
                </c:pt>
                <c:pt idx="1074">
                  <c:v>1061</c:v>
                </c:pt>
                <c:pt idx="1075">
                  <c:v>1062</c:v>
                </c:pt>
                <c:pt idx="1076">
                  <c:v>1064</c:v>
                </c:pt>
                <c:pt idx="1077">
                  <c:v>1065</c:v>
                </c:pt>
                <c:pt idx="1078">
                  <c:v>1065</c:v>
                </c:pt>
                <c:pt idx="1079">
                  <c:v>1065</c:v>
                </c:pt>
                <c:pt idx="1080">
                  <c:v>1064</c:v>
                </c:pt>
                <c:pt idx="1081">
                  <c:v>1064</c:v>
                </c:pt>
                <c:pt idx="1082">
                  <c:v>1063</c:v>
                </c:pt>
                <c:pt idx="1083">
                  <c:v>1062</c:v>
                </c:pt>
                <c:pt idx="1084">
                  <c:v>1061</c:v>
                </c:pt>
                <c:pt idx="1085">
                  <c:v>1060</c:v>
                </c:pt>
                <c:pt idx="1086">
                  <c:v>1059</c:v>
                </c:pt>
                <c:pt idx="1087">
                  <c:v>1059</c:v>
                </c:pt>
                <c:pt idx="1088">
                  <c:v>1058</c:v>
                </c:pt>
                <c:pt idx="1089">
                  <c:v>1057</c:v>
                </c:pt>
                <c:pt idx="1090">
                  <c:v>1055</c:v>
                </c:pt>
                <c:pt idx="1091">
                  <c:v>1054</c:v>
                </c:pt>
                <c:pt idx="1092">
                  <c:v>1053</c:v>
                </c:pt>
                <c:pt idx="1093">
                  <c:v>1051</c:v>
                </c:pt>
                <c:pt idx="1094">
                  <c:v>1050</c:v>
                </c:pt>
                <c:pt idx="1095">
                  <c:v>1048</c:v>
                </c:pt>
                <c:pt idx="1096">
                  <c:v>1046</c:v>
                </c:pt>
                <c:pt idx="1097">
                  <c:v>1044</c:v>
                </c:pt>
                <c:pt idx="1098">
                  <c:v>1044</c:v>
                </c:pt>
                <c:pt idx="1099">
                  <c:v>1043</c:v>
                </c:pt>
                <c:pt idx="1100">
                  <c:v>1043</c:v>
                </c:pt>
                <c:pt idx="1101">
                  <c:v>1043</c:v>
                </c:pt>
                <c:pt idx="1102">
                  <c:v>1044</c:v>
                </c:pt>
                <c:pt idx="1103">
                  <c:v>1044</c:v>
                </c:pt>
                <c:pt idx="1104">
                  <c:v>1044</c:v>
                </c:pt>
                <c:pt idx="1105">
                  <c:v>1044</c:v>
                </c:pt>
                <c:pt idx="1106">
                  <c:v>1045</c:v>
                </c:pt>
                <c:pt idx="1107">
                  <c:v>1045</c:v>
                </c:pt>
                <c:pt idx="1108">
                  <c:v>1045</c:v>
                </c:pt>
                <c:pt idx="1109">
                  <c:v>1045</c:v>
                </c:pt>
                <c:pt idx="1110">
                  <c:v>1045</c:v>
                </c:pt>
                <c:pt idx="1111">
                  <c:v>1045</c:v>
                </c:pt>
                <c:pt idx="1112">
                  <c:v>1045</c:v>
                </c:pt>
                <c:pt idx="1113">
                  <c:v>1045</c:v>
                </c:pt>
                <c:pt idx="1114">
                  <c:v>1045</c:v>
                </c:pt>
                <c:pt idx="1115">
                  <c:v>1045</c:v>
                </c:pt>
                <c:pt idx="1116">
                  <c:v>1045</c:v>
                </c:pt>
                <c:pt idx="1117">
                  <c:v>1045</c:v>
                </c:pt>
                <c:pt idx="1118">
                  <c:v>1046</c:v>
                </c:pt>
                <c:pt idx="1119">
                  <c:v>1045</c:v>
                </c:pt>
                <c:pt idx="1120">
                  <c:v>1046</c:v>
                </c:pt>
                <c:pt idx="1121">
                  <c:v>1046</c:v>
                </c:pt>
                <c:pt idx="1122">
                  <c:v>1045</c:v>
                </c:pt>
                <c:pt idx="1123">
                  <c:v>1045</c:v>
                </c:pt>
                <c:pt idx="1124">
                  <c:v>1045</c:v>
                </c:pt>
                <c:pt idx="1125">
                  <c:v>1046</c:v>
                </c:pt>
                <c:pt idx="1126">
                  <c:v>1046</c:v>
                </c:pt>
                <c:pt idx="1127">
                  <c:v>1046</c:v>
                </c:pt>
                <c:pt idx="1128">
                  <c:v>1046</c:v>
                </c:pt>
                <c:pt idx="1129">
                  <c:v>1046</c:v>
                </c:pt>
                <c:pt idx="1130">
                  <c:v>1046</c:v>
                </c:pt>
                <c:pt idx="1131">
                  <c:v>1046</c:v>
                </c:pt>
                <c:pt idx="1132">
                  <c:v>1046</c:v>
                </c:pt>
                <c:pt idx="1133">
                  <c:v>1046</c:v>
                </c:pt>
                <c:pt idx="1134">
                  <c:v>1046</c:v>
                </c:pt>
                <c:pt idx="1135">
                  <c:v>1046</c:v>
                </c:pt>
                <c:pt idx="1136">
                  <c:v>1047</c:v>
                </c:pt>
                <c:pt idx="1137">
                  <c:v>1047</c:v>
                </c:pt>
                <c:pt idx="1138">
                  <c:v>1047</c:v>
                </c:pt>
                <c:pt idx="1139">
                  <c:v>1047</c:v>
                </c:pt>
                <c:pt idx="1140">
                  <c:v>1047</c:v>
                </c:pt>
                <c:pt idx="1141">
                  <c:v>1048</c:v>
                </c:pt>
                <c:pt idx="1142">
                  <c:v>1048</c:v>
                </c:pt>
                <c:pt idx="1143">
                  <c:v>1048</c:v>
                </c:pt>
                <c:pt idx="1144">
                  <c:v>1048</c:v>
                </c:pt>
                <c:pt idx="1145">
                  <c:v>1048</c:v>
                </c:pt>
                <c:pt idx="1146">
                  <c:v>1048</c:v>
                </c:pt>
                <c:pt idx="1147">
                  <c:v>1048</c:v>
                </c:pt>
                <c:pt idx="1148">
                  <c:v>1048</c:v>
                </c:pt>
                <c:pt idx="1149">
                  <c:v>1048</c:v>
                </c:pt>
                <c:pt idx="1150">
                  <c:v>1048</c:v>
                </c:pt>
                <c:pt idx="1151">
                  <c:v>1049</c:v>
                </c:pt>
                <c:pt idx="1152">
                  <c:v>1049</c:v>
                </c:pt>
                <c:pt idx="1153">
                  <c:v>1049</c:v>
                </c:pt>
                <c:pt idx="1154">
                  <c:v>1049</c:v>
                </c:pt>
                <c:pt idx="1155">
                  <c:v>1049</c:v>
                </c:pt>
                <c:pt idx="1156">
                  <c:v>1049</c:v>
                </c:pt>
                <c:pt idx="1157">
                  <c:v>1049</c:v>
                </c:pt>
                <c:pt idx="1158">
                  <c:v>1049</c:v>
                </c:pt>
                <c:pt idx="1159">
                  <c:v>1049</c:v>
                </c:pt>
                <c:pt idx="1160">
                  <c:v>1049</c:v>
                </c:pt>
                <c:pt idx="1161">
                  <c:v>1049</c:v>
                </c:pt>
                <c:pt idx="1162">
                  <c:v>1049</c:v>
                </c:pt>
                <c:pt idx="1163">
                  <c:v>1049</c:v>
                </c:pt>
                <c:pt idx="1164">
                  <c:v>1049</c:v>
                </c:pt>
                <c:pt idx="1165">
                  <c:v>1049</c:v>
                </c:pt>
                <c:pt idx="1166">
                  <c:v>1049</c:v>
                </c:pt>
                <c:pt idx="1167">
                  <c:v>1049</c:v>
                </c:pt>
                <c:pt idx="1168">
                  <c:v>1049</c:v>
                </c:pt>
                <c:pt idx="1169">
                  <c:v>1049</c:v>
                </c:pt>
                <c:pt idx="1170">
                  <c:v>1049</c:v>
                </c:pt>
                <c:pt idx="1171">
                  <c:v>1049</c:v>
                </c:pt>
                <c:pt idx="1172">
                  <c:v>1049</c:v>
                </c:pt>
                <c:pt idx="1173">
                  <c:v>1049</c:v>
                </c:pt>
                <c:pt idx="1174">
                  <c:v>1049</c:v>
                </c:pt>
                <c:pt idx="1175">
                  <c:v>1049</c:v>
                </c:pt>
                <c:pt idx="1176">
                  <c:v>1049</c:v>
                </c:pt>
                <c:pt idx="1177">
                  <c:v>1049</c:v>
                </c:pt>
                <c:pt idx="1178">
                  <c:v>1049</c:v>
                </c:pt>
                <c:pt idx="1179">
                  <c:v>1049</c:v>
                </c:pt>
                <c:pt idx="1180">
                  <c:v>1049</c:v>
                </c:pt>
                <c:pt idx="1181">
                  <c:v>1049</c:v>
                </c:pt>
                <c:pt idx="1182">
                  <c:v>1050</c:v>
                </c:pt>
                <c:pt idx="1183">
                  <c:v>1050</c:v>
                </c:pt>
                <c:pt idx="1184">
                  <c:v>1050</c:v>
                </c:pt>
                <c:pt idx="1185">
                  <c:v>1050</c:v>
                </c:pt>
                <c:pt idx="1186">
                  <c:v>1051</c:v>
                </c:pt>
                <c:pt idx="1187">
                  <c:v>1051</c:v>
                </c:pt>
                <c:pt idx="1188">
                  <c:v>1051</c:v>
                </c:pt>
                <c:pt idx="1189">
                  <c:v>1052</c:v>
                </c:pt>
                <c:pt idx="1190">
                  <c:v>1052</c:v>
                </c:pt>
                <c:pt idx="1191">
                  <c:v>1052</c:v>
                </c:pt>
                <c:pt idx="1192">
                  <c:v>1053</c:v>
                </c:pt>
                <c:pt idx="1193">
                  <c:v>1053</c:v>
                </c:pt>
                <c:pt idx="1194">
                  <c:v>1053</c:v>
                </c:pt>
                <c:pt idx="1195">
                  <c:v>1053</c:v>
                </c:pt>
                <c:pt idx="1196">
                  <c:v>1054</c:v>
                </c:pt>
                <c:pt idx="1197">
                  <c:v>1054</c:v>
                </c:pt>
                <c:pt idx="1198">
                  <c:v>1054</c:v>
                </c:pt>
                <c:pt idx="1199">
                  <c:v>1054</c:v>
                </c:pt>
                <c:pt idx="1200">
                  <c:v>1055</c:v>
                </c:pt>
                <c:pt idx="1201">
                  <c:v>1055</c:v>
                </c:pt>
                <c:pt idx="1202">
                  <c:v>1055</c:v>
                </c:pt>
                <c:pt idx="1203">
                  <c:v>1055</c:v>
                </c:pt>
                <c:pt idx="1204">
                  <c:v>1055</c:v>
                </c:pt>
                <c:pt idx="1205">
                  <c:v>1055</c:v>
                </c:pt>
                <c:pt idx="1206">
                  <c:v>1055</c:v>
                </c:pt>
                <c:pt idx="1207">
                  <c:v>1055</c:v>
                </c:pt>
                <c:pt idx="1208">
                  <c:v>1055</c:v>
                </c:pt>
                <c:pt idx="1209">
                  <c:v>1056</c:v>
                </c:pt>
                <c:pt idx="1210">
                  <c:v>1056</c:v>
                </c:pt>
                <c:pt idx="1211">
                  <c:v>1056</c:v>
                </c:pt>
                <c:pt idx="1212">
                  <c:v>1056</c:v>
                </c:pt>
                <c:pt idx="1213">
                  <c:v>1056</c:v>
                </c:pt>
                <c:pt idx="1214">
                  <c:v>1056</c:v>
                </c:pt>
                <c:pt idx="1215">
                  <c:v>1056</c:v>
                </c:pt>
                <c:pt idx="1216">
                  <c:v>1055</c:v>
                </c:pt>
                <c:pt idx="1217">
                  <c:v>1055</c:v>
                </c:pt>
                <c:pt idx="1218">
                  <c:v>1055</c:v>
                </c:pt>
                <c:pt idx="1219">
                  <c:v>1055</c:v>
                </c:pt>
                <c:pt idx="1220">
                  <c:v>1055</c:v>
                </c:pt>
                <c:pt idx="1221">
                  <c:v>1055</c:v>
                </c:pt>
                <c:pt idx="1222">
                  <c:v>1055</c:v>
                </c:pt>
                <c:pt idx="1223">
                  <c:v>1055</c:v>
                </c:pt>
                <c:pt idx="1224">
                  <c:v>1055</c:v>
                </c:pt>
                <c:pt idx="1225">
                  <c:v>1055</c:v>
                </c:pt>
                <c:pt idx="1226">
                  <c:v>1055</c:v>
                </c:pt>
                <c:pt idx="1227">
                  <c:v>1055</c:v>
                </c:pt>
                <c:pt idx="1228">
                  <c:v>1055</c:v>
                </c:pt>
                <c:pt idx="1229">
                  <c:v>1055</c:v>
                </c:pt>
                <c:pt idx="1230">
                  <c:v>1055</c:v>
                </c:pt>
                <c:pt idx="1231">
                  <c:v>1055</c:v>
                </c:pt>
                <c:pt idx="1232">
                  <c:v>1055</c:v>
                </c:pt>
                <c:pt idx="1233">
                  <c:v>1055</c:v>
                </c:pt>
                <c:pt idx="1234">
                  <c:v>1055</c:v>
                </c:pt>
                <c:pt idx="1235">
                  <c:v>1055</c:v>
                </c:pt>
                <c:pt idx="1236">
                  <c:v>1055</c:v>
                </c:pt>
                <c:pt idx="1237">
                  <c:v>1055</c:v>
                </c:pt>
                <c:pt idx="1238">
                  <c:v>1055</c:v>
                </c:pt>
                <c:pt idx="1239">
                  <c:v>1055</c:v>
                </c:pt>
                <c:pt idx="1240">
                  <c:v>1055</c:v>
                </c:pt>
                <c:pt idx="1241">
                  <c:v>1055</c:v>
                </c:pt>
                <c:pt idx="1242">
                  <c:v>1055</c:v>
                </c:pt>
                <c:pt idx="1243">
                  <c:v>1055</c:v>
                </c:pt>
                <c:pt idx="1244">
                  <c:v>1055</c:v>
                </c:pt>
                <c:pt idx="1245">
                  <c:v>1055</c:v>
                </c:pt>
                <c:pt idx="1246">
                  <c:v>1055</c:v>
                </c:pt>
                <c:pt idx="1247">
                  <c:v>1055</c:v>
                </c:pt>
                <c:pt idx="1248">
                  <c:v>1055</c:v>
                </c:pt>
                <c:pt idx="1249">
                  <c:v>1055</c:v>
                </c:pt>
                <c:pt idx="1250">
                  <c:v>1055</c:v>
                </c:pt>
                <c:pt idx="1251">
                  <c:v>1055</c:v>
                </c:pt>
                <c:pt idx="1252">
                  <c:v>1055</c:v>
                </c:pt>
                <c:pt idx="1253">
                  <c:v>1055</c:v>
                </c:pt>
                <c:pt idx="1254">
                  <c:v>1055</c:v>
                </c:pt>
                <c:pt idx="1255">
                  <c:v>1055</c:v>
                </c:pt>
                <c:pt idx="1256">
                  <c:v>1055</c:v>
                </c:pt>
                <c:pt idx="1257">
                  <c:v>1055</c:v>
                </c:pt>
                <c:pt idx="1258">
                  <c:v>1055</c:v>
                </c:pt>
                <c:pt idx="1259">
                  <c:v>1055</c:v>
                </c:pt>
                <c:pt idx="1260">
                  <c:v>1055</c:v>
                </c:pt>
                <c:pt idx="1261">
                  <c:v>1056</c:v>
                </c:pt>
                <c:pt idx="1262">
                  <c:v>1056</c:v>
                </c:pt>
                <c:pt idx="1263">
                  <c:v>1056</c:v>
                </c:pt>
                <c:pt idx="1264">
                  <c:v>1056</c:v>
                </c:pt>
                <c:pt idx="1265">
                  <c:v>1056</c:v>
                </c:pt>
                <c:pt idx="1266">
                  <c:v>1056</c:v>
                </c:pt>
                <c:pt idx="1267">
                  <c:v>1056</c:v>
                </c:pt>
                <c:pt idx="1268">
                  <c:v>1056</c:v>
                </c:pt>
                <c:pt idx="1269">
                  <c:v>1057</c:v>
                </c:pt>
                <c:pt idx="1270">
                  <c:v>1057</c:v>
                </c:pt>
                <c:pt idx="1271">
                  <c:v>1057</c:v>
                </c:pt>
                <c:pt idx="1272">
                  <c:v>1057</c:v>
                </c:pt>
                <c:pt idx="1273">
                  <c:v>1057</c:v>
                </c:pt>
                <c:pt idx="1274">
                  <c:v>1056</c:v>
                </c:pt>
                <c:pt idx="1275">
                  <c:v>1056</c:v>
                </c:pt>
                <c:pt idx="1276">
                  <c:v>1056</c:v>
                </c:pt>
                <c:pt idx="1277">
                  <c:v>1056</c:v>
                </c:pt>
                <c:pt idx="1278">
                  <c:v>1056</c:v>
                </c:pt>
                <c:pt idx="1279">
                  <c:v>1056</c:v>
                </c:pt>
                <c:pt idx="1280">
                  <c:v>1056</c:v>
                </c:pt>
                <c:pt idx="1281">
                  <c:v>1056</c:v>
                </c:pt>
                <c:pt idx="1282">
                  <c:v>1056</c:v>
                </c:pt>
                <c:pt idx="1283">
                  <c:v>1056</c:v>
                </c:pt>
                <c:pt idx="1284">
                  <c:v>1056</c:v>
                </c:pt>
                <c:pt idx="1285">
                  <c:v>1056</c:v>
                </c:pt>
                <c:pt idx="1286">
                  <c:v>1056</c:v>
                </c:pt>
                <c:pt idx="1287">
                  <c:v>1056</c:v>
                </c:pt>
                <c:pt idx="1288">
                  <c:v>1056</c:v>
                </c:pt>
                <c:pt idx="1289">
                  <c:v>1056</c:v>
                </c:pt>
                <c:pt idx="1290">
                  <c:v>1056</c:v>
                </c:pt>
                <c:pt idx="1291">
                  <c:v>1055</c:v>
                </c:pt>
                <c:pt idx="1292">
                  <c:v>1055</c:v>
                </c:pt>
                <c:pt idx="1293">
                  <c:v>1055</c:v>
                </c:pt>
                <c:pt idx="1294">
                  <c:v>1055</c:v>
                </c:pt>
                <c:pt idx="1295">
                  <c:v>1055</c:v>
                </c:pt>
                <c:pt idx="1296">
                  <c:v>1055</c:v>
                </c:pt>
                <c:pt idx="1297">
                  <c:v>1055</c:v>
                </c:pt>
                <c:pt idx="1298">
                  <c:v>1055</c:v>
                </c:pt>
                <c:pt idx="1299">
                  <c:v>1055</c:v>
                </c:pt>
                <c:pt idx="1300">
                  <c:v>1055</c:v>
                </c:pt>
                <c:pt idx="1301">
                  <c:v>1055</c:v>
                </c:pt>
                <c:pt idx="1302">
                  <c:v>1055</c:v>
                </c:pt>
                <c:pt idx="1303">
                  <c:v>1055</c:v>
                </c:pt>
                <c:pt idx="1304">
                  <c:v>1055</c:v>
                </c:pt>
                <c:pt idx="1305">
                  <c:v>1055</c:v>
                </c:pt>
                <c:pt idx="1306">
                  <c:v>1055</c:v>
                </c:pt>
                <c:pt idx="1307">
                  <c:v>1055</c:v>
                </c:pt>
                <c:pt idx="1308">
                  <c:v>1055</c:v>
                </c:pt>
                <c:pt idx="1309">
                  <c:v>1055</c:v>
                </c:pt>
                <c:pt idx="1310">
                  <c:v>1055</c:v>
                </c:pt>
                <c:pt idx="1311">
                  <c:v>1056</c:v>
                </c:pt>
                <c:pt idx="1312">
                  <c:v>1056</c:v>
                </c:pt>
                <c:pt idx="1313">
                  <c:v>1056</c:v>
                </c:pt>
                <c:pt idx="1314">
                  <c:v>1056</c:v>
                </c:pt>
                <c:pt idx="1315">
                  <c:v>1056</c:v>
                </c:pt>
                <c:pt idx="1316">
                  <c:v>1056</c:v>
                </c:pt>
                <c:pt idx="1317">
                  <c:v>1056</c:v>
                </c:pt>
                <c:pt idx="1318">
                  <c:v>1056</c:v>
                </c:pt>
                <c:pt idx="1319">
                  <c:v>1056</c:v>
                </c:pt>
                <c:pt idx="1320">
                  <c:v>1056</c:v>
                </c:pt>
                <c:pt idx="1321">
                  <c:v>1056</c:v>
                </c:pt>
                <c:pt idx="1322">
                  <c:v>1056</c:v>
                </c:pt>
                <c:pt idx="1323">
                  <c:v>1056</c:v>
                </c:pt>
                <c:pt idx="1324">
                  <c:v>1056</c:v>
                </c:pt>
                <c:pt idx="1325">
                  <c:v>1056</c:v>
                </c:pt>
                <c:pt idx="1326">
                  <c:v>1056</c:v>
                </c:pt>
                <c:pt idx="1327">
                  <c:v>1057</c:v>
                </c:pt>
                <c:pt idx="1328">
                  <c:v>1056</c:v>
                </c:pt>
                <c:pt idx="1329">
                  <c:v>1056</c:v>
                </c:pt>
                <c:pt idx="1330">
                  <c:v>1056</c:v>
                </c:pt>
                <c:pt idx="1331">
                  <c:v>1056</c:v>
                </c:pt>
                <c:pt idx="1332">
                  <c:v>1056</c:v>
                </c:pt>
                <c:pt idx="1333">
                  <c:v>1056</c:v>
                </c:pt>
                <c:pt idx="1334">
                  <c:v>1056</c:v>
                </c:pt>
                <c:pt idx="1335">
                  <c:v>1056</c:v>
                </c:pt>
                <c:pt idx="1336">
                  <c:v>1056</c:v>
                </c:pt>
                <c:pt idx="1337">
                  <c:v>1056</c:v>
                </c:pt>
                <c:pt idx="1338">
                  <c:v>1056</c:v>
                </c:pt>
                <c:pt idx="1339">
                  <c:v>1056</c:v>
                </c:pt>
                <c:pt idx="1340">
                  <c:v>1055</c:v>
                </c:pt>
                <c:pt idx="1341">
                  <c:v>1055</c:v>
                </c:pt>
                <c:pt idx="1342">
                  <c:v>1055</c:v>
                </c:pt>
                <c:pt idx="1343">
                  <c:v>1055</c:v>
                </c:pt>
                <c:pt idx="1344">
                  <c:v>1055</c:v>
                </c:pt>
                <c:pt idx="1345">
                  <c:v>1055</c:v>
                </c:pt>
                <c:pt idx="1346">
                  <c:v>1055</c:v>
                </c:pt>
                <c:pt idx="1347">
                  <c:v>1055</c:v>
                </c:pt>
                <c:pt idx="1348">
                  <c:v>1055</c:v>
                </c:pt>
                <c:pt idx="1349">
                  <c:v>1055</c:v>
                </c:pt>
                <c:pt idx="1350">
                  <c:v>1055</c:v>
                </c:pt>
                <c:pt idx="1351">
                  <c:v>1055</c:v>
                </c:pt>
                <c:pt idx="1352">
                  <c:v>1055</c:v>
                </c:pt>
                <c:pt idx="1353">
                  <c:v>1055</c:v>
                </c:pt>
                <c:pt idx="1354">
                  <c:v>1055</c:v>
                </c:pt>
                <c:pt idx="1355">
                  <c:v>1055</c:v>
                </c:pt>
                <c:pt idx="1356">
                  <c:v>1055</c:v>
                </c:pt>
                <c:pt idx="1357">
                  <c:v>1055</c:v>
                </c:pt>
                <c:pt idx="1358">
                  <c:v>1055</c:v>
                </c:pt>
                <c:pt idx="1359">
                  <c:v>1055</c:v>
                </c:pt>
                <c:pt idx="1360">
                  <c:v>1055</c:v>
                </c:pt>
                <c:pt idx="1361">
                  <c:v>1055</c:v>
                </c:pt>
                <c:pt idx="1362">
                  <c:v>1055</c:v>
                </c:pt>
                <c:pt idx="1363">
                  <c:v>1056</c:v>
                </c:pt>
                <c:pt idx="1364">
                  <c:v>1056</c:v>
                </c:pt>
                <c:pt idx="1365">
                  <c:v>1056</c:v>
                </c:pt>
                <c:pt idx="1366">
                  <c:v>1056</c:v>
                </c:pt>
                <c:pt idx="1367">
                  <c:v>1056</c:v>
                </c:pt>
                <c:pt idx="1368">
                  <c:v>1056</c:v>
                </c:pt>
                <c:pt idx="1369">
                  <c:v>1056</c:v>
                </c:pt>
                <c:pt idx="1370">
                  <c:v>1056</c:v>
                </c:pt>
                <c:pt idx="1371">
                  <c:v>1056</c:v>
                </c:pt>
                <c:pt idx="1372">
                  <c:v>1056</c:v>
                </c:pt>
                <c:pt idx="1373">
                  <c:v>1056</c:v>
                </c:pt>
                <c:pt idx="1374">
                  <c:v>1056</c:v>
                </c:pt>
                <c:pt idx="1375">
                  <c:v>1054</c:v>
                </c:pt>
                <c:pt idx="1376">
                  <c:v>1029</c:v>
                </c:pt>
                <c:pt idx="1377">
                  <c:v>991</c:v>
                </c:pt>
                <c:pt idx="1378">
                  <c:v>947</c:v>
                </c:pt>
                <c:pt idx="1379">
                  <c:v>899</c:v>
                </c:pt>
                <c:pt idx="1380">
                  <c:v>851</c:v>
                </c:pt>
                <c:pt idx="1381">
                  <c:v>801</c:v>
                </c:pt>
                <c:pt idx="1382">
                  <c:v>751</c:v>
                </c:pt>
                <c:pt idx="1383">
                  <c:v>701</c:v>
                </c:pt>
                <c:pt idx="1384">
                  <c:v>650</c:v>
                </c:pt>
                <c:pt idx="1385">
                  <c:v>600</c:v>
                </c:pt>
                <c:pt idx="1386">
                  <c:v>549</c:v>
                </c:pt>
                <c:pt idx="1387">
                  <c:v>499</c:v>
                </c:pt>
                <c:pt idx="1388">
                  <c:v>448</c:v>
                </c:pt>
                <c:pt idx="1389">
                  <c:v>398</c:v>
                </c:pt>
                <c:pt idx="1390">
                  <c:v>348</c:v>
                </c:pt>
                <c:pt idx="1391">
                  <c:v>297</c:v>
                </c:pt>
                <c:pt idx="1392">
                  <c:v>247</c:v>
                </c:pt>
                <c:pt idx="1393">
                  <c:v>196</c:v>
                </c:pt>
                <c:pt idx="1394">
                  <c:v>146</c:v>
                </c:pt>
                <c:pt idx="1395">
                  <c:v>96</c:v>
                </c:pt>
                <c:pt idx="1396">
                  <c:v>47</c:v>
                </c:pt>
                <c:pt idx="1397">
                  <c:v>22</c:v>
                </c:pt>
                <c:pt idx="1398">
                  <c:v>9</c:v>
                </c:pt>
                <c:pt idx="1399">
                  <c:v>3</c:v>
                </c:pt>
                <c:pt idx="1400">
                  <c:v>0</c:v>
                </c:pt>
                <c:pt idx="1401">
                  <c:v>-2</c:v>
                </c:pt>
                <c:pt idx="1402">
                  <c:v>-3</c:v>
                </c:pt>
                <c:pt idx="1403">
                  <c:v>-3</c:v>
                </c:pt>
                <c:pt idx="1404">
                  <c:v>-3</c:v>
                </c:pt>
                <c:pt idx="1405">
                  <c:v>-4</c:v>
                </c:pt>
                <c:pt idx="1406">
                  <c:v>-4</c:v>
                </c:pt>
                <c:pt idx="1407">
                  <c:v>-4</c:v>
                </c:pt>
                <c:pt idx="1408">
                  <c:v>-4</c:v>
                </c:pt>
                <c:pt idx="1409">
                  <c:v>-4</c:v>
                </c:pt>
                <c:pt idx="1410">
                  <c:v>-4</c:v>
                </c:pt>
                <c:pt idx="1411">
                  <c:v>-4</c:v>
                </c:pt>
                <c:pt idx="1412">
                  <c:v>-4</c:v>
                </c:pt>
                <c:pt idx="1413">
                  <c:v>-4</c:v>
                </c:pt>
                <c:pt idx="1414">
                  <c:v>-4</c:v>
                </c:pt>
                <c:pt idx="1415">
                  <c:v>-4</c:v>
                </c:pt>
                <c:pt idx="1416">
                  <c:v>-4</c:v>
                </c:pt>
                <c:pt idx="1417">
                  <c:v>-4</c:v>
                </c:pt>
                <c:pt idx="1418">
                  <c:v>-4</c:v>
                </c:pt>
                <c:pt idx="1419">
                  <c:v>-4</c:v>
                </c:pt>
                <c:pt idx="1420">
                  <c:v>-4</c:v>
                </c:pt>
                <c:pt idx="1421">
                  <c:v>-4</c:v>
                </c:pt>
                <c:pt idx="1422">
                  <c:v>-4</c:v>
                </c:pt>
                <c:pt idx="1423">
                  <c:v>-4</c:v>
                </c:pt>
                <c:pt idx="1424">
                  <c:v>-4</c:v>
                </c:pt>
                <c:pt idx="1425">
                  <c:v>-4</c:v>
                </c:pt>
                <c:pt idx="1426">
                  <c:v>-4</c:v>
                </c:pt>
                <c:pt idx="1427">
                  <c:v>-4</c:v>
                </c:pt>
                <c:pt idx="1428">
                  <c:v>-4</c:v>
                </c:pt>
                <c:pt idx="1429">
                  <c:v>-4</c:v>
                </c:pt>
                <c:pt idx="1430">
                  <c:v>-4</c:v>
                </c:pt>
                <c:pt idx="1431">
                  <c:v>-4</c:v>
                </c:pt>
                <c:pt idx="1432">
                  <c:v>-4</c:v>
                </c:pt>
                <c:pt idx="1433">
                  <c:v>-4</c:v>
                </c:pt>
                <c:pt idx="1434">
                  <c:v>-4</c:v>
                </c:pt>
                <c:pt idx="1435">
                  <c:v>-4</c:v>
                </c:pt>
                <c:pt idx="1436">
                  <c:v>-4</c:v>
                </c:pt>
                <c:pt idx="1437">
                  <c:v>-4</c:v>
                </c:pt>
                <c:pt idx="1438">
                  <c:v>-4</c:v>
                </c:pt>
                <c:pt idx="1439">
                  <c:v>-4</c:v>
                </c:pt>
                <c:pt idx="1440">
                  <c:v>-4</c:v>
                </c:pt>
                <c:pt idx="1441">
                  <c:v>-4</c:v>
                </c:pt>
                <c:pt idx="1442">
                  <c:v>-4</c:v>
                </c:pt>
                <c:pt idx="1443">
                  <c:v>-4</c:v>
                </c:pt>
                <c:pt idx="1444">
                  <c:v>-4</c:v>
                </c:pt>
                <c:pt idx="1445">
                  <c:v>-4</c:v>
                </c:pt>
                <c:pt idx="1446">
                  <c:v>-4</c:v>
                </c:pt>
                <c:pt idx="1447">
                  <c:v>-4</c:v>
                </c:pt>
                <c:pt idx="1448">
                  <c:v>-4</c:v>
                </c:pt>
                <c:pt idx="1449">
                  <c:v>-4</c:v>
                </c:pt>
                <c:pt idx="1450">
                  <c:v>-4</c:v>
                </c:pt>
                <c:pt idx="1451">
                  <c:v>-4</c:v>
                </c:pt>
                <c:pt idx="1452">
                  <c:v>-4</c:v>
                </c:pt>
                <c:pt idx="1453">
                  <c:v>-4</c:v>
                </c:pt>
                <c:pt idx="1454">
                  <c:v>-4</c:v>
                </c:pt>
                <c:pt idx="1455">
                  <c:v>-4</c:v>
                </c:pt>
                <c:pt idx="1456">
                  <c:v>-4</c:v>
                </c:pt>
                <c:pt idx="1457">
                  <c:v>-4</c:v>
                </c:pt>
                <c:pt idx="1458">
                  <c:v>-4</c:v>
                </c:pt>
                <c:pt idx="1459">
                  <c:v>-4</c:v>
                </c:pt>
                <c:pt idx="1460">
                  <c:v>-4</c:v>
                </c:pt>
                <c:pt idx="1461">
                  <c:v>-4</c:v>
                </c:pt>
                <c:pt idx="1462">
                  <c:v>-4</c:v>
                </c:pt>
                <c:pt idx="1463">
                  <c:v>-4</c:v>
                </c:pt>
                <c:pt idx="1464">
                  <c:v>-4</c:v>
                </c:pt>
                <c:pt idx="1465">
                  <c:v>-4</c:v>
                </c:pt>
                <c:pt idx="1466">
                  <c:v>-4</c:v>
                </c:pt>
                <c:pt idx="1467">
                  <c:v>-4</c:v>
                </c:pt>
                <c:pt idx="1468">
                  <c:v>-4</c:v>
                </c:pt>
                <c:pt idx="1469">
                  <c:v>-4</c:v>
                </c:pt>
                <c:pt idx="1470">
                  <c:v>-4</c:v>
                </c:pt>
                <c:pt idx="1471">
                  <c:v>-4</c:v>
                </c:pt>
                <c:pt idx="1472">
                  <c:v>-4</c:v>
                </c:pt>
                <c:pt idx="1473">
                  <c:v>-4</c:v>
                </c:pt>
                <c:pt idx="1474">
                  <c:v>-4</c:v>
                </c:pt>
                <c:pt idx="1475">
                  <c:v>-4</c:v>
                </c:pt>
                <c:pt idx="1476">
                  <c:v>-4</c:v>
                </c:pt>
                <c:pt idx="1477">
                  <c:v>-4</c:v>
                </c:pt>
                <c:pt idx="1478">
                  <c:v>-4</c:v>
                </c:pt>
                <c:pt idx="1479">
                  <c:v>-4</c:v>
                </c:pt>
                <c:pt idx="1480">
                  <c:v>-4</c:v>
                </c:pt>
                <c:pt idx="1481">
                  <c:v>-4</c:v>
                </c:pt>
                <c:pt idx="1482">
                  <c:v>-4</c:v>
                </c:pt>
                <c:pt idx="1483">
                  <c:v>-4</c:v>
                </c:pt>
                <c:pt idx="1484">
                  <c:v>-4</c:v>
                </c:pt>
                <c:pt idx="1485">
                  <c:v>-4</c:v>
                </c:pt>
                <c:pt idx="1486">
                  <c:v>-4</c:v>
                </c:pt>
                <c:pt idx="1487">
                  <c:v>-4</c:v>
                </c:pt>
                <c:pt idx="1488">
                  <c:v>-4</c:v>
                </c:pt>
                <c:pt idx="1489">
                  <c:v>-4</c:v>
                </c:pt>
                <c:pt idx="1490">
                  <c:v>-4</c:v>
                </c:pt>
                <c:pt idx="1491">
                  <c:v>-4</c:v>
                </c:pt>
                <c:pt idx="1492">
                  <c:v>-4</c:v>
                </c:pt>
                <c:pt idx="1493">
                  <c:v>-4</c:v>
                </c:pt>
                <c:pt idx="1494">
                  <c:v>-4</c:v>
                </c:pt>
                <c:pt idx="1495">
                  <c:v>-4</c:v>
                </c:pt>
                <c:pt idx="1496">
                  <c:v>-4</c:v>
                </c:pt>
                <c:pt idx="1497">
                  <c:v>-4</c:v>
                </c:pt>
                <c:pt idx="1498">
                  <c:v>-4</c:v>
                </c:pt>
                <c:pt idx="1499">
                  <c:v>-4</c:v>
                </c:pt>
                <c:pt idx="1500">
                  <c:v>-4</c:v>
                </c:pt>
                <c:pt idx="1501">
                  <c:v>-4</c:v>
                </c:pt>
                <c:pt idx="1502">
                  <c:v>-4</c:v>
                </c:pt>
                <c:pt idx="1503">
                  <c:v>-4</c:v>
                </c:pt>
                <c:pt idx="1504">
                  <c:v>-4</c:v>
                </c:pt>
                <c:pt idx="1505">
                  <c:v>-4</c:v>
                </c:pt>
                <c:pt idx="1506">
                  <c:v>-4</c:v>
                </c:pt>
                <c:pt idx="1507">
                  <c:v>-4</c:v>
                </c:pt>
                <c:pt idx="1508">
                  <c:v>-4</c:v>
                </c:pt>
                <c:pt idx="1509">
                  <c:v>-4</c:v>
                </c:pt>
                <c:pt idx="1510">
                  <c:v>-4</c:v>
                </c:pt>
                <c:pt idx="1511">
                  <c:v>-4</c:v>
                </c:pt>
                <c:pt idx="1512">
                  <c:v>-4</c:v>
                </c:pt>
                <c:pt idx="1513">
                  <c:v>-4</c:v>
                </c:pt>
                <c:pt idx="1514">
                  <c:v>-4</c:v>
                </c:pt>
                <c:pt idx="1515">
                  <c:v>-4</c:v>
                </c:pt>
                <c:pt idx="1516">
                  <c:v>-4</c:v>
                </c:pt>
                <c:pt idx="1517">
                  <c:v>-4</c:v>
                </c:pt>
                <c:pt idx="1518">
                  <c:v>-4</c:v>
                </c:pt>
                <c:pt idx="1519">
                  <c:v>-4</c:v>
                </c:pt>
                <c:pt idx="1520">
                  <c:v>-4</c:v>
                </c:pt>
                <c:pt idx="1521">
                  <c:v>-4</c:v>
                </c:pt>
                <c:pt idx="1522">
                  <c:v>-4</c:v>
                </c:pt>
                <c:pt idx="1523">
                  <c:v>-4</c:v>
                </c:pt>
                <c:pt idx="1524">
                  <c:v>-4</c:v>
                </c:pt>
                <c:pt idx="1525">
                  <c:v>-4</c:v>
                </c:pt>
                <c:pt idx="1526">
                  <c:v>-4</c:v>
                </c:pt>
                <c:pt idx="1527">
                  <c:v>-4</c:v>
                </c:pt>
                <c:pt idx="1528">
                  <c:v>-4</c:v>
                </c:pt>
                <c:pt idx="1529">
                  <c:v>-4</c:v>
                </c:pt>
                <c:pt idx="1530">
                  <c:v>-4</c:v>
                </c:pt>
                <c:pt idx="1531">
                  <c:v>-4</c:v>
                </c:pt>
                <c:pt idx="1532">
                  <c:v>-4</c:v>
                </c:pt>
                <c:pt idx="1533">
                  <c:v>-4</c:v>
                </c:pt>
                <c:pt idx="1534">
                  <c:v>-4</c:v>
                </c:pt>
                <c:pt idx="1535">
                  <c:v>-4</c:v>
                </c:pt>
                <c:pt idx="1536">
                  <c:v>-4</c:v>
                </c:pt>
                <c:pt idx="1537">
                  <c:v>-4</c:v>
                </c:pt>
                <c:pt idx="1538">
                  <c:v>-4</c:v>
                </c:pt>
                <c:pt idx="1539">
                  <c:v>-4</c:v>
                </c:pt>
                <c:pt idx="1540">
                  <c:v>-4</c:v>
                </c:pt>
                <c:pt idx="1541">
                  <c:v>-4</c:v>
                </c:pt>
                <c:pt idx="1542">
                  <c:v>-4</c:v>
                </c:pt>
                <c:pt idx="1543">
                  <c:v>-4</c:v>
                </c:pt>
                <c:pt idx="1544">
                  <c:v>-4</c:v>
                </c:pt>
                <c:pt idx="1545">
                  <c:v>-4</c:v>
                </c:pt>
                <c:pt idx="1546">
                  <c:v>-4</c:v>
                </c:pt>
                <c:pt idx="1547">
                  <c:v>-4</c:v>
                </c:pt>
                <c:pt idx="1548">
                  <c:v>-4</c:v>
                </c:pt>
                <c:pt idx="1549">
                  <c:v>-4</c:v>
                </c:pt>
                <c:pt idx="1550">
                  <c:v>-4</c:v>
                </c:pt>
                <c:pt idx="1551">
                  <c:v>-4</c:v>
                </c:pt>
                <c:pt idx="1552">
                  <c:v>-4</c:v>
                </c:pt>
                <c:pt idx="1553">
                  <c:v>-4</c:v>
                </c:pt>
                <c:pt idx="1554">
                  <c:v>-4</c:v>
                </c:pt>
                <c:pt idx="1555">
                  <c:v>-4</c:v>
                </c:pt>
                <c:pt idx="1556">
                  <c:v>-4</c:v>
                </c:pt>
                <c:pt idx="1557">
                  <c:v>-4</c:v>
                </c:pt>
                <c:pt idx="1558">
                  <c:v>-4</c:v>
                </c:pt>
                <c:pt idx="1559">
                  <c:v>-4</c:v>
                </c:pt>
                <c:pt idx="1560">
                  <c:v>-4</c:v>
                </c:pt>
                <c:pt idx="1561">
                  <c:v>-4</c:v>
                </c:pt>
                <c:pt idx="1562">
                  <c:v>-4</c:v>
                </c:pt>
                <c:pt idx="1563">
                  <c:v>-4</c:v>
                </c:pt>
                <c:pt idx="1564">
                  <c:v>-4</c:v>
                </c:pt>
                <c:pt idx="1565">
                  <c:v>-4</c:v>
                </c:pt>
                <c:pt idx="1566">
                  <c:v>-4</c:v>
                </c:pt>
                <c:pt idx="1567">
                  <c:v>-4</c:v>
                </c:pt>
                <c:pt idx="1568">
                  <c:v>-4</c:v>
                </c:pt>
                <c:pt idx="1569">
                  <c:v>-4</c:v>
                </c:pt>
                <c:pt idx="1570">
                  <c:v>-4</c:v>
                </c:pt>
                <c:pt idx="1571">
                  <c:v>-4</c:v>
                </c:pt>
                <c:pt idx="1572">
                  <c:v>-4</c:v>
                </c:pt>
                <c:pt idx="1573">
                  <c:v>-4</c:v>
                </c:pt>
                <c:pt idx="1574">
                  <c:v>-4</c:v>
                </c:pt>
                <c:pt idx="1575">
                  <c:v>-4</c:v>
                </c:pt>
                <c:pt idx="1576">
                  <c:v>-4</c:v>
                </c:pt>
                <c:pt idx="1577">
                  <c:v>-4</c:v>
                </c:pt>
                <c:pt idx="1578">
                  <c:v>-4</c:v>
                </c:pt>
                <c:pt idx="1579">
                  <c:v>-4</c:v>
                </c:pt>
                <c:pt idx="1580">
                  <c:v>-4</c:v>
                </c:pt>
                <c:pt idx="1581">
                  <c:v>-4</c:v>
                </c:pt>
                <c:pt idx="1582">
                  <c:v>-4</c:v>
                </c:pt>
                <c:pt idx="1583">
                  <c:v>-4</c:v>
                </c:pt>
                <c:pt idx="1584">
                  <c:v>-4</c:v>
                </c:pt>
                <c:pt idx="1585">
                  <c:v>-4</c:v>
                </c:pt>
                <c:pt idx="1586">
                  <c:v>-4</c:v>
                </c:pt>
                <c:pt idx="1587">
                  <c:v>-4</c:v>
                </c:pt>
                <c:pt idx="1588">
                  <c:v>-4</c:v>
                </c:pt>
                <c:pt idx="1589">
                  <c:v>-4</c:v>
                </c:pt>
                <c:pt idx="1590">
                  <c:v>-4</c:v>
                </c:pt>
                <c:pt idx="1591">
                  <c:v>-4</c:v>
                </c:pt>
                <c:pt idx="1592">
                  <c:v>-4</c:v>
                </c:pt>
                <c:pt idx="1593">
                  <c:v>-4</c:v>
                </c:pt>
                <c:pt idx="1594">
                  <c:v>-4</c:v>
                </c:pt>
                <c:pt idx="1595">
                  <c:v>-4</c:v>
                </c:pt>
                <c:pt idx="1596">
                  <c:v>-4</c:v>
                </c:pt>
                <c:pt idx="1597">
                  <c:v>-4</c:v>
                </c:pt>
                <c:pt idx="1598">
                  <c:v>-4</c:v>
                </c:pt>
                <c:pt idx="1599">
                  <c:v>-4</c:v>
                </c:pt>
                <c:pt idx="1600">
                  <c:v>-4</c:v>
                </c:pt>
                <c:pt idx="1601">
                  <c:v>-4</c:v>
                </c:pt>
                <c:pt idx="1602">
                  <c:v>-4</c:v>
                </c:pt>
                <c:pt idx="1603">
                  <c:v>-4</c:v>
                </c:pt>
                <c:pt idx="1604">
                  <c:v>-4</c:v>
                </c:pt>
                <c:pt idx="1605">
                  <c:v>-4</c:v>
                </c:pt>
                <c:pt idx="1606">
                  <c:v>-4</c:v>
                </c:pt>
                <c:pt idx="1607">
                  <c:v>-4</c:v>
                </c:pt>
                <c:pt idx="1608">
                  <c:v>-4</c:v>
                </c:pt>
                <c:pt idx="1609">
                  <c:v>-4</c:v>
                </c:pt>
                <c:pt idx="1610">
                  <c:v>-4</c:v>
                </c:pt>
                <c:pt idx="1611">
                  <c:v>-4</c:v>
                </c:pt>
                <c:pt idx="1612">
                  <c:v>-4</c:v>
                </c:pt>
                <c:pt idx="1613">
                  <c:v>-4</c:v>
                </c:pt>
                <c:pt idx="1614">
                  <c:v>-4</c:v>
                </c:pt>
                <c:pt idx="1615">
                  <c:v>-4</c:v>
                </c:pt>
                <c:pt idx="1616">
                  <c:v>-4</c:v>
                </c:pt>
                <c:pt idx="1617">
                  <c:v>-4</c:v>
                </c:pt>
                <c:pt idx="1618">
                  <c:v>-4</c:v>
                </c:pt>
                <c:pt idx="1619">
                  <c:v>-4</c:v>
                </c:pt>
                <c:pt idx="1620">
                  <c:v>-4</c:v>
                </c:pt>
                <c:pt idx="1621">
                  <c:v>-4</c:v>
                </c:pt>
                <c:pt idx="1622">
                  <c:v>-4</c:v>
                </c:pt>
                <c:pt idx="1623">
                  <c:v>-4</c:v>
                </c:pt>
                <c:pt idx="1624">
                  <c:v>-4</c:v>
                </c:pt>
                <c:pt idx="1625">
                  <c:v>-4</c:v>
                </c:pt>
                <c:pt idx="1626">
                  <c:v>-4</c:v>
                </c:pt>
                <c:pt idx="1627">
                  <c:v>-4</c:v>
                </c:pt>
                <c:pt idx="1628">
                  <c:v>-4</c:v>
                </c:pt>
                <c:pt idx="1629">
                  <c:v>-4</c:v>
                </c:pt>
                <c:pt idx="1630">
                  <c:v>-4</c:v>
                </c:pt>
                <c:pt idx="1631">
                  <c:v>-4</c:v>
                </c:pt>
                <c:pt idx="1632">
                  <c:v>-4</c:v>
                </c:pt>
                <c:pt idx="1633">
                  <c:v>-4</c:v>
                </c:pt>
                <c:pt idx="1634">
                  <c:v>-4</c:v>
                </c:pt>
                <c:pt idx="1635">
                  <c:v>-4</c:v>
                </c:pt>
                <c:pt idx="1636">
                  <c:v>-4</c:v>
                </c:pt>
                <c:pt idx="1637">
                  <c:v>-4</c:v>
                </c:pt>
                <c:pt idx="1638">
                  <c:v>-4</c:v>
                </c:pt>
                <c:pt idx="1639">
                  <c:v>-4</c:v>
                </c:pt>
                <c:pt idx="1640">
                  <c:v>-4</c:v>
                </c:pt>
                <c:pt idx="1641">
                  <c:v>-4</c:v>
                </c:pt>
                <c:pt idx="1642">
                  <c:v>-4</c:v>
                </c:pt>
                <c:pt idx="1643">
                  <c:v>-4</c:v>
                </c:pt>
                <c:pt idx="1644">
                  <c:v>-4</c:v>
                </c:pt>
                <c:pt idx="1645">
                  <c:v>-4</c:v>
                </c:pt>
                <c:pt idx="1646">
                  <c:v>-4</c:v>
                </c:pt>
                <c:pt idx="1647">
                  <c:v>-4</c:v>
                </c:pt>
                <c:pt idx="1648">
                  <c:v>-4</c:v>
                </c:pt>
                <c:pt idx="1649">
                  <c:v>-4</c:v>
                </c:pt>
                <c:pt idx="1650">
                  <c:v>-4</c:v>
                </c:pt>
                <c:pt idx="1651">
                  <c:v>-4</c:v>
                </c:pt>
                <c:pt idx="1652">
                  <c:v>-4</c:v>
                </c:pt>
                <c:pt idx="1653">
                  <c:v>-4</c:v>
                </c:pt>
                <c:pt idx="1654">
                  <c:v>-4</c:v>
                </c:pt>
                <c:pt idx="1655">
                  <c:v>-4</c:v>
                </c:pt>
                <c:pt idx="1656">
                  <c:v>-4</c:v>
                </c:pt>
                <c:pt idx="1657">
                  <c:v>-4</c:v>
                </c:pt>
                <c:pt idx="1658">
                  <c:v>-4</c:v>
                </c:pt>
                <c:pt idx="1659">
                  <c:v>-4</c:v>
                </c:pt>
                <c:pt idx="1660">
                  <c:v>-4</c:v>
                </c:pt>
                <c:pt idx="1661">
                  <c:v>-4</c:v>
                </c:pt>
                <c:pt idx="1662">
                  <c:v>-4</c:v>
                </c:pt>
                <c:pt idx="1663">
                  <c:v>-4</c:v>
                </c:pt>
                <c:pt idx="1664">
                  <c:v>-4</c:v>
                </c:pt>
                <c:pt idx="1665">
                  <c:v>-4</c:v>
                </c:pt>
                <c:pt idx="1666">
                  <c:v>-4</c:v>
                </c:pt>
                <c:pt idx="1667">
                  <c:v>-4</c:v>
                </c:pt>
                <c:pt idx="1668">
                  <c:v>-4</c:v>
                </c:pt>
                <c:pt idx="1669">
                  <c:v>-4</c:v>
                </c:pt>
                <c:pt idx="1670">
                  <c:v>-4</c:v>
                </c:pt>
                <c:pt idx="1671">
                  <c:v>-4</c:v>
                </c:pt>
                <c:pt idx="1672">
                  <c:v>-4</c:v>
                </c:pt>
                <c:pt idx="1673">
                  <c:v>-4</c:v>
                </c:pt>
                <c:pt idx="1674">
                  <c:v>-4</c:v>
                </c:pt>
                <c:pt idx="1675">
                  <c:v>-4</c:v>
                </c:pt>
                <c:pt idx="1676">
                  <c:v>-4</c:v>
                </c:pt>
                <c:pt idx="1677">
                  <c:v>-4</c:v>
                </c:pt>
                <c:pt idx="1678">
                  <c:v>-4</c:v>
                </c:pt>
                <c:pt idx="1679">
                  <c:v>-4</c:v>
                </c:pt>
                <c:pt idx="1680">
                  <c:v>-4</c:v>
                </c:pt>
                <c:pt idx="1681">
                  <c:v>-4</c:v>
                </c:pt>
                <c:pt idx="1682">
                  <c:v>-4</c:v>
                </c:pt>
                <c:pt idx="1683">
                  <c:v>-4</c:v>
                </c:pt>
                <c:pt idx="1684">
                  <c:v>-4</c:v>
                </c:pt>
                <c:pt idx="1685">
                  <c:v>-4</c:v>
                </c:pt>
                <c:pt idx="1686">
                  <c:v>-4</c:v>
                </c:pt>
                <c:pt idx="1687">
                  <c:v>-4</c:v>
                </c:pt>
                <c:pt idx="1688">
                  <c:v>-4</c:v>
                </c:pt>
                <c:pt idx="1689">
                  <c:v>-4</c:v>
                </c:pt>
                <c:pt idx="1690">
                  <c:v>-4</c:v>
                </c:pt>
                <c:pt idx="1691">
                  <c:v>-4</c:v>
                </c:pt>
                <c:pt idx="1692">
                  <c:v>-4</c:v>
                </c:pt>
                <c:pt idx="1693">
                  <c:v>-4</c:v>
                </c:pt>
                <c:pt idx="1694">
                  <c:v>-4</c:v>
                </c:pt>
                <c:pt idx="1695">
                  <c:v>-4</c:v>
                </c:pt>
                <c:pt idx="1696">
                  <c:v>-4</c:v>
                </c:pt>
                <c:pt idx="1697">
                  <c:v>-4</c:v>
                </c:pt>
                <c:pt idx="1698">
                  <c:v>-4</c:v>
                </c:pt>
                <c:pt idx="1699">
                  <c:v>-5</c:v>
                </c:pt>
                <c:pt idx="1700">
                  <c:v>-5</c:v>
                </c:pt>
                <c:pt idx="1701">
                  <c:v>-5</c:v>
                </c:pt>
                <c:pt idx="1702">
                  <c:v>-5</c:v>
                </c:pt>
                <c:pt idx="1703">
                  <c:v>-5</c:v>
                </c:pt>
                <c:pt idx="1704">
                  <c:v>-5</c:v>
                </c:pt>
                <c:pt idx="1705">
                  <c:v>-5</c:v>
                </c:pt>
                <c:pt idx="1706">
                  <c:v>-5</c:v>
                </c:pt>
                <c:pt idx="1707">
                  <c:v>-5</c:v>
                </c:pt>
                <c:pt idx="1708">
                  <c:v>-5</c:v>
                </c:pt>
                <c:pt idx="1709">
                  <c:v>-5</c:v>
                </c:pt>
                <c:pt idx="1710">
                  <c:v>-5</c:v>
                </c:pt>
                <c:pt idx="1711">
                  <c:v>-5</c:v>
                </c:pt>
                <c:pt idx="1712">
                  <c:v>-5</c:v>
                </c:pt>
                <c:pt idx="1713">
                  <c:v>-5</c:v>
                </c:pt>
                <c:pt idx="1714">
                  <c:v>-5</c:v>
                </c:pt>
                <c:pt idx="1715">
                  <c:v>-5</c:v>
                </c:pt>
                <c:pt idx="1716">
                  <c:v>-5</c:v>
                </c:pt>
                <c:pt idx="1717">
                  <c:v>-5</c:v>
                </c:pt>
                <c:pt idx="1718">
                  <c:v>-5</c:v>
                </c:pt>
                <c:pt idx="1719">
                  <c:v>-5</c:v>
                </c:pt>
                <c:pt idx="1720">
                  <c:v>-5</c:v>
                </c:pt>
                <c:pt idx="1721">
                  <c:v>-5</c:v>
                </c:pt>
                <c:pt idx="1722">
                  <c:v>-5</c:v>
                </c:pt>
                <c:pt idx="1723">
                  <c:v>-5</c:v>
                </c:pt>
                <c:pt idx="1724">
                  <c:v>-5</c:v>
                </c:pt>
                <c:pt idx="1725">
                  <c:v>-5</c:v>
                </c:pt>
                <c:pt idx="1726">
                  <c:v>-5</c:v>
                </c:pt>
                <c:pt idx="1727">
                  <c:v>-5</c:v>
                </c:pt>
                <c:pt idx="1728">
                  <c:v>-5</c:v>
                </c:pt>
                <c:pt idx="1729">
                  <c:v>-5</c:v>
                </c:pt>
                <c:pt idx="1730">
                  <c:v>-5</c:v>
                </c:pt>
                <c:pt idx="1731">
                  <c:v>-5</c:v>
                </c:pt>
                <c:pt idx="1732">
                  <c:v>-5</c:v>
                </c:pt>
                <c:pt idx="1733">
                  <c:v>-5</c:v>
                </c:pt>
                <c:pt idx="1734">
                  <c:v>-5</c:v>
                </c:pt>
                <c:pt idx="1735">
                  <c:v>-5</c:v>
                </c:pt>
                <c:pt idx="1736">
                  <c:v>-5</c:v>
                </c:pt>
                <c:pt idx="1737">
                  <c:v>-5</c:v>
                </c:pt>
                <c:pt idx="1738">
                  <c:v>-5</c:v>
                </c:pt>
                <c:pt idx="1739">
                  <c:v>-5</c:v>
                </c:pt>
                <c:pt idx="1740">
                  <c:v>-5</c:v>
                </c:pt>
                <c:pt idx="1741">
                  <c:v>-5</c:v>
                </c:pt>
                <c:pt idx="1742">
                  <c:v>-5</c:v>
                </c:pt>
                <c:pt idx="1743">
                  <c:v>-5</c:v>
                </c:pt>
                <c:pt idx="1744">
                  <c:v>-5</c:v>
                </c:pt>
                <c:pt idx="1745">
                  <c:v>-5</c:v>
                </c:pt>
                <c:pt idx="1746">
                  <c:v>-5</c:v>
                </c:pt>
                <c:pt idx="1747">
                  <c:v>-5</c:v>
                </c:pt>
                <c:pt idx="1748">
                  <c:v>-6</c:v>
                </c:pt>
                <c:pt idx="1749">
                  <c:v>-6</c:v>
                </c:pt>
                <c:pt idx="1750">
                  <c:v>-6</c:v>
                </c:pt>
                <c:pt idx="1751">
                  <c:v>-6</c:v>
                </c:pt>
                <c:pt idx="1752">
                  <c:v>-6</c:v>
                </c:pt>
                <c:pt idx="1753">
                  <c:v>-6</c:v>
                </c:pt>
                <c:pt idx="1754">
                  <c:v>-6</c:v>
                </c:pt>
                <c:pt idx="1755">
                  <c:v>-6</c:v>
                </c:pt>
                <c:pt idx="1756">
                  <c:v>-6</c:v>
                </c:pt>
                <c:pt idx="1757">
                  <c:v>-6</c:v>
                </c:pt>
                <c:pt idx="1758">
                  <c:v>-6</c:v>
                </c:pt>
                <c:pt idx="1759">
                  <c:v>-6</c:v>
                </c:pt>
                <c:pt idx="1760">
                  <c:v>-6</c:v>
                </c:pt>
                <c:pt idx="1761">
                  <c:v>-6</c:v>
                </c:pt>
                <c:pt idx="1762">
                  <c:v>-6</c:v>
                </c:pt>
                <c:pt idx="1763">
                  <c:v>-6</c:v>
                </c:pt>
                <c:pt idx="1764">
                  <c:v>-6</c:v>
                </c:pt>
                <c:pt idx="1765">
                  <c:v>-6</c:v>
                </c:pt>
                <c:pt idx="1766">
                  <c:v>-6</c:v>
                </c:pt>
                <c:pt idx="1767">
                  <c:v>-6</c:v>
                </c:pt>
                <c:pt idx="1768">
                  <c:v>-6</c:v>
                </c:pt>
                <c:pt idx="1769">
                  <c:v>-6</c:v>
                </c:pt>
                <c:pt idx="1770">
                  <c:v>-6</c:v>
                </c:pt>
                <c:pt idx="1771">
                  <c:v>-6</c:v>
                </c:pt>
                <c:pt idx="1772">
                  <c:v>-6</c:v>
                </c:pt>
                <c:pt idx="1773">
                  <c:v>-6</c:v>
                </c:pt>
                <c:pt idx="1774">
                  <c:v>-6</c:v>
                </c:pt>
                <c:pt idx="1775">
                  <c:v>-6</c:v>
                </c:pt>
                <c:pt idx="1776">
                  <c:v>-6</c:v>
                </c:pt>
                <c:pt idx="1777">
                  <c:v>-6</c:v>
                </c:pt>
                <c:pt idx="1778">
                  <c:v>-6</c:v>
                </c:pt>
                <c:pt idx="1779">
                  <c:v>-6</c:v>
                </c:pt>
                <c:pt idx="1780">
                  <c:v>-6</c:v>
                </c:pt>
                <c:pt idx="1781">
                  <c:v>-6</c:v>
                </c:pt>
                <c:pt idx="1782">
                  <c:v>-6</c:v>
                </c:pt>
                <c:pt idx="1783">
                  <c:v>-6</c:v>
                </c:pt>
                <c:pt idx="1784">
                  <c:v>-6</c:v>
                </c:pt>
                <c:pt idx="1785">
                  <c:v>-6</c:v>
                </c:pt>
                <c:pt idx="1786">
                  <c:v>-6</c:v>
                </c:pt>
                <c:pt idx="1787">
                  <c:v>-6</c:v>
                </c:pt>
                <c:pt idx="1788">
                  <c:v>-6</c:v>
                </c:pt>
                <c:pt idx="1789">
                  <c:v>-6</c:v>
                </c:pt>
                <c:pt idx="1790">
                  <c:v>-6</c:v>
                </c:pt>
                <c:pt idx="1791">
                  <c:v>-6</c:v>
                </c:pt>
                <c:pt idx="1792">
                  <c:v>-6</c:v>
                </c:pt>
                <c:pt idx="1793">
                  <c:v>-6</c:v>
                </c:pt>
                <c:pt idx="1794">
                  <c:v>-6</c:v>
                </c:pt>
                <c:pt idx="1795">
                  <c:v>-6</c:v>
                </c:pt>
                <c:pt idx="1796">
                  <c:v>-6</c:v>
                </c:pt>
                <c:pt idx="1797">
                  <c:v>-6</c:v>
                </c:pt>
                <c:pt idx="1798">
                  <c:v>-6</c:v>
                </c:pt>
                <c:pt idx="1799">
                  <c:v>-6</c:v>
                </c:pt>
                <c:pt idx="1800">
                  <c:v>-6</c:v>
                </c:pt>
                <c:pt idx="1801">
                  <c:v>-6</c:v>
                </c:pt>
                <c:pt idx="1802">
                  <c:v>-6</c:v>
                </c:pt>
                <c:pt idx="1803">
                  <c:v>-6</c:v>
                </c:pt>
                <c:pt idx="1804">
                  <c:v>-6</c:v>
                </c:pt>
                <c:pt idx="1805">
                  <c:v>-6</c:v>
                </c:pt>
                <c:pt idx="1806">
                  <c:v>-6</c:v>
                </c:pt>
                <c:pt idx="1807">
                  <c:v>-6</c:v>
                </c:pt>
                <c:pt idx="1808">
                  <c:v>-6</c:v>
                </c:pt>
                <c:pt idx="1809">
                  <c:v>-6</c:v>
                </c:pt>
                <c:pt idx="1810">
                  <c:v>-6</c:v>
                </c:pt>
                <c:pt idx="1811">
                  <c:v>-6</c:v>
                </c:pt>
                <c:pt idx="1812">
                  <c:v>-6</c:v>
                </c:pt>
                <c:pt idx="1813">
                  <c:v>-6</c:v>
                </c:pt>
                <c:pt idx="1814">
                  <c:v>-6</c:v>
                </c:pt>
                <c:pt idx="1815">
                  <c:v>-6</c:v>
                </c:pt>
                <c:pt idx="1816">
                  <c:v>-6</c:v>
                </c:pt>
                <c:pt idx="1817">
                  <c:v>-6</c:v>
                </c:pt>
                <c:pt idx="1818">
                  <c:v>-6</c:v>
                </c:pt>
                <c:pt idx="1819">
                  <c:v>-6</c:v>
                </c:pt>
                <c:pt idx="1820">
                  <c:v>-6</c:v>
                </c:pt>
                <c:pt idx="1821">
                  <c:v>-6</c:v>
                </c:pt>
                <c:pt idx="1822">
                  <c:v>-6</c:v>
                </c:pt>
                <c:pt idx="1823">
                  <c:v>-6</c:v>
                </c:pt>
                <c:pt idx="1824">
                  <c:v>-6</c:v>
                </c:pt>
                <c:pt idx="1825">
                  <c:v>-6</c:v>
                </c:pt>
                <c:pt idx="1826">
                  <c:v>-6</c:v>
                </c:pt>
                <c:pt idx="1827">
                  <c:v>-6</c:v>
                </c:pt>
                <c:pt idx="1828">
                  <c:v>-6</c:v>
                </c:pt>
                <c:pt idx="1829">
                  <c:v>-6</c:v>
                </c:pt>
                <c:pt idx="1830">
                  <c:v>-6</c:v>
                </c:pt>
                <c:pt idx="1831">
                  <c:v>-6</c:v>
                </c:pt>
                <c:pt idx="1832">
                  <c:v>-6</c:v>
                </c:pt>
                <c:pt idx="1833">
                  <c:v>-6</c:v>
                </c:pt>
                <c:pt idx="1834">
                  <c:v>-6</c:v>
                </c:pt>
                <c:pt idx="1835">
                  <c:v>-6</c:v>
                </c:pt>
                <c:pt idx="1836">
                  <c:v>-6</c:v>
                </c:pt>
                <c:pt idx="1837">
                  <c:v>-6</c:v>
                </c:pt>
                <c:pt idx="1838">
                  <c:v>-6</c:v>
                </c:pt>
                <c:pt idx="1839">
                  <c:v>-6</c:v>
                </c:pt>
                <c:pt idx="1840">
                  <c:v>-6</c:v>
                </c:pt>
                <c:pt idx="1841">
                  <c:v>-6</c:v>
                </c:pt>
                <c:pt idx="1842">
                  <c:v>-6</c:v>
                </c:pt>
                <c:pt idx="1843">
                  <c:v>-6</c:v>
                </c:pt>
                <c:pt idx="1844">
                  <c:v>-6</c:v>
                </c:pt>
                <c:pt idx="1845">
                  <c:v>-6</c:v>
                </c:pt>
                <c:pt idx="1846">
                  <c:v>-6</c:v>
                </c:pt>
                <c:pt idx="1847">
                  <c:v>-6</c:v>
                </c:pt>
                <c:pt idx="1848">
                  <c:v>-6</c:v>
                </c:pt>
                <c:pt idx="1849">
                  <c:v>-6</c:v>
                </c:pt>
                <c:pt idx="1850">
                  <c:v>-6</c:v>
                </c:pt>
                <c:pt idx="1851">
                  <c:v>-6</c:v>
                </c:pt>
                <c:pt idx="1852">
                  <c:v>-6</c:v>
                </c:pt>
                <c:pt idx="1853">
                  <c:v>-6</c:v>
                </c:pt>
                <c:pt idx="1854">
                  <c:v>-6</c:v>
                </c:pt>
                <c:pt idx="1855">
                  <c:v>-6</c:v>
                </c:pt>
                <c:pt idx="1856">
                  <c:v>-6</c:v>
                </c:pt>
                <c:pt idx="1857">
                  <c:v>-6</c:v>
                </c:pt>
                <c:pt idx="1858">
                  <c:v>-6</c:v>
                </c:pt>
                <c:pt idx="1859">
                  <c:v>-6</c:v>
                </c:pt>
                <c:pt idx="1860">
                  <c:v>-6</c:v>
                </c:pt>
                <c:pt idx="1861">
                  <c:v>-6</c:v>
                </c:pt>
                <c:pt idx="1862">
                  <c:v>-6</c:v>
                </c:pt>
                <c:pt idx="1863">
                  <c:v>-6</c:v>
                </c:pt>
                <c:pt idx="1864">
                  <c:v>-6</c:v>
                </c:pt>
                <c:pt idx="1865">
                  <c:v>-6</c:v>
                </c:pt>
                <c:pt idx="1866">
                  <c:v>-6</c:v>
                </c:pt>
                <c:pt idx="1867">
                  <c:v>-6</c:v>
                </c:pt>
                <c:pt idx="1868">
                  <c:v>-6</c:v>
                </c:pt>
                <c:pt idx="1869">
                  <c:v>-6</c:v>
                </c:pt>
                <c:pt idx="1870">
                  <c:v>-6</c:v>
                </c:pt>
                <c:pt idx="1871">
                  <c:v>-6</c:v>
                </c:pt>
                <c:pt idx="1872">
                  <c:v>-6</c:v>
                </c:pt>
                <c:pt idx="1873">
                  <c:v>-6</c:v>
                </c:pt>
                <c:pt idx="1874">
                  <c:v>-6</c:v>
                </c:pt>
                <c:pt idx="1875">
                  <c:v>-6</c:v>
                </c:pt>
                <c:pt idx="1876">
                  <c:v>-6</c:v>
                </c:pt>
                <c:pt idx="1877">
                  <c:v>-6</c:v>
                </c:pt>
                <c:pt idx="1878">
                  <c:v>-6</c:v>
                </c:pt>
                <c:pt idx="1879">
                  <c:v>-6</c:v>
                </c:pt>
                <c:pt idx="1880">
                  <c:v>-6</c:v>
                </c:pt>
                <c:pt idx="1881">
                  <c:v>-6</c:v>
                </c:pt>
                <c:pt idx="1882">
                  <c:v>-6</c:v>
                </c:pt>
                <c:pt idx="1883">
                  <c:v>-6</c:v>
                </c:pt>
                <c:pt idx="1884">
                  <c:v>-6</c:v>
                </c:pt>
                <c:pt idx="1885">
                  <c:v>-6</c:v>
                </c:pt>
                <c:pt idx="1886">
                  <c:v>-6</c:v>
                </c:pt>
                <c:pt idx="1887">
                  <c:v>-6</c:v>
                </c:pt>
                <c:pt idx="1888">
                  <c:v>-6</c:v>
                </c:pt>
                <c:pt idx="1889">
                  <c:v>-6</c:v>
                </c:pt>
                <c:pt idx="1890">
                  <c:v>-6</c:v>
                </c:pt>
                <c:pt idx="1891">
                  <c:v>-6</c:v>
                </c:pt>
                <c:pt idx="1892">
                  <c:v>-6</c:v>
                </c:pt>
                <c:pt idx="1893">
                  <c:v>-6</c:v>
                </c:pt>
                <c:pt idx="1894">
                  <c:v>-6</c:v>
                </c:pt>
                <c:pt idx="1895">
                  <c:v>-6</c:v>
                </c:pt>
                <c:pt idx="1896">
                  <c:v>-6</c:v>
                </c:pt>
                <c:pt idx="1897">
                  <c:v>-6</c:v>
                </c:pt>
                <c:pt idx="1898">
                  <c:v>-6</c:v>
                </c:pt>
                <c:pt idx="1899">
                  <c:v>-6</c:v>
                </c:pt>
                <c:pt idx="1900">
                  <c:v>-6</c:v>
                </c:pt>
                <c:pt idx="1901">
                  <c:v>-6</c:v>
                </c:pt>
                <c:pt idx="1902">
                  <c:v>-6</c:v>
                </c:pt>
                <c:pt idx="1903">
                  <c:v>-6</c:v>
                </c:pt>
                <c:pt idx="1904">
                  <c:v>-6</c:v>
                </c:pt>
                <c:pt idx="1905">
                  <c:v>-6</c:v>
                </c:pt>
                <c:pt idx="1906">
                  <c:v>-6</c:v>
                </c:pt>
                <c:pt idx="1907">
                  <c:v>-6</c:v>
                </c:pt>
                <c:pt idx="1908">
                  <c:v>-6</c:v>
                </c:pt>
                <c:pt idx="1909">
                  <c:v>-6</c:v>
                </c:pt>
                <c:pt idx="1910">
                  <c:v>-6</c:v>
                </c:pt>
                <c:pt idx="1911">
                  <c:v>-6</c:v>
                </c:pt>
                <c:pt idx="1912">
                  <c:v>-6</c:v>
                </c:pt>
                <c:pt idx="1913">
                  <c:v>-6</c:v>
                </c:pt>
                <c:pt idx="1914">
                  <c:v>-6</c:v>
                </c:pt>
                <c:pt idx="1915">
                  <c:v>-6</c:v>
                </c:pt>
                <c:pt idx="1916">
                  <c:v>-6</c:v>
                </c:pt>
                <c:pt idx="1917">
                  <c:v>-6</c:v>
                </c:pt>
                <c:pt idx="1918">
                  <c:v>-6</c:v>
                </c:pt>
                <c:pt idx="1919">
                  <c:v>-6</c:v>
                </c:pt>
                <c:pt idx="1920">
                  <c:v>-6</c:v>
                </c:pt>
                <c:pt idx="1921">
                  <c:v>-6</c:v>
                </c:pt>
                <c:pt idx="1922">
                  <c:v>-6</c:v>
                </c:pt>
                <c:pt idx="1923">
                  <c:v>-6</c:v>
                </c:pt>
                <c:pt idx="1924">
                  <c:v>-6</c:v>
                </c:pt>
                <c:pt idx="1925">
                  <c:v>-6</c:v>
                </c:pt>
                <c:pt idx="1926">
                  <c:v>-6</c:v>
                </c:pt>
                <c:pt idx="1927">
                  <c:v>-6</c:v>
                </c:pt>
                <c:pt idx="1928">
                  <c:v>-6</c:v>
                </c:pt>
                <c:pt idx="1929">
                  <c:v>-6</c:v>
                </c:pt>
                <c:pt idx="1930">
                  <c:v>-6</c:v>
                </c:pt>
                <c:pt idx="1931">
                  <c:v>-6</c:v>
                </c:pt>
                <c:pt idx="1932">
                  <c:v>-6</c:v>
                </c:pt>
                <c:pt idx="1933">
                  <c:v>-6</c:v>
                </c:pt>
                <c:pt idx="1934">
                  <c:v>-6</c:v>
                </c:pt>
                <c:pt idx="1935">
                  <c:v>-6</c:v>
                </c:pt>
                <c:pt idx="1936">
                  <c:v>-6</c:v>
                </c:pt>
                <c:pt idx="1937">
                  <c:v>-6</c:v>
                </c:pt>
                <c:pt idx="1938">
                  <c:v>-6</c:v>
                </c:pt>
                <c:pt idx="1939">
                  <c:v>-6</c:v>
                </c:pt>
                <c:pt idx="1940">
                  <c:v>-6</c:v>
                </c:pt>
                <c:pt idx="1941">
                  <c:v>-6</c:v>
                </c:pt>
                <c:pt idx="1942">
                  <c:v>-6</c:v>
                </c:pt>
                <c:pt idx="1943">
                  <c:v>-6</c:v>
                </c:pt>
                <c:pt idx="1944">
                  <c:v>-6</c:v>
                </c:pt>
                <c:pt idx="1945">
                  <c:v>-6</c:v>
                </c:pt>
                <c:pt idx="1946">
                  <c:v>-6</c:v>
                </c:pt>
                <c:pt idx="1947">
                  <c:v>-6</c:v>
                </c:pt>
                <c:pt idx="1948">
                  <c:v>-6</c:v>
                </c:pt>
                <c:pt idx="1949">
                  <c:v>-6</c:v>
                </c:pt>
                <c:pt idx="1950">
                  <c:v>-6</c:v>
                </c:pt>
                <c:pt idx="1951">
                  <c:v>-6</c:v>
                </c:pt>
                <c:pt idx="1952">
                  <c:v>-6</c:v>
                </c:pt>
                <c:pt idx="1953">
                  <c:v>-6</c:v>
                </c:pt>
                <c:pt idx="1954">
                  <c:v>-6</c:v>
                </c:pt>
                <c:pt idx="1955">
                  <c:v>-6</c:v>
                </c:pt>
                <c:pt idx="1956">
                  <c:v>-6</c:v>
                </c:pt>
                <c:pt idx="1957">
                  <c:v>-6</c:v>
                </c:pt>
                <c:pt idx="1958">
                  <c:v>-6</c:v>
                </c:pt>
                <c:pt idx="1959">
                  <c:v>-6</c:v>
                </c:pt>
                <c:pt idx="1960">
                  <c:v>-6</c:v>
                </c:pt>
                <c:pt idx="1961">
                  <c:v>-6</c:v>
                </c:pt>
                <c:pt idx="1962">
                  <c:v>-6</c:v>
                </c:pt>
                <c:pt idx="1963">
                  <c:v>-6</c:v>
                </c:pt>
                <c:pt idx="1964">
                  <c:v>-6</c:v>
                </c:pt>
                <c:pt idx="1965">
                  <c:v>-6</c:v>
                </c:pt>
                <c:pt idx="1966">
                  <c:v>-6</c:v>
                </c:pt>
                <c:pt idx="1967">
                  <c:v>-6</c:v>
                </c:pt>
                <c:pt idx="1968">
                  <c:v>-6</c:v>
                </c:pt>
                <c:pt idx="1969">
                  <c:v>-6</c:v>
                </c:pt>
                <c:pt idx="1970">
                  <c:v>-6</c:v>
                </c:pt>
                <c:pt idx="1971">
                  <c:v>-6</c:v>
                </c:pt>
                <c:pt idx="1972">
                  <c:v>-6</c:v>
                </c:pt>
                <c:pt idx="1973">
                  <c:v>-6</c:v>
                </c:pt>
                <c:pt idx="1974">
                  <c:v>-6</c:v>
                </c:pt>
                <c:pt idx="1975">
                  <c:v>-6</c:v>
                </c:pt>
                <c:pt idx="1976">
                  <c:v>-6</c:v>
                </c:pt>
                <c:pt idx="1977">
                  <c:v>-6</c:v>
                </c:pt>
                <c:pt idx="1978">
                  <c:v>-6</c:v>
                </c:pt>
                <c:pt idx="1979">
                  <c:v>-6</c:v>
                </c:pt>
                <c:pt idx="1980">
                  <c:v>-6</c:v>
                </c:pt>
                <c:pt idx="1981">
                  <c:v>-6</c:v>
                </c:pt>
                <c:pt idx="1982">
                  <c:v>-6</c:v>
                </c:pt>
                <c:pt idx="1983">
                  <c:v>-6</c:v>
                </c:pt>
                <c:pt idx="1984">
                  <c:v>-6</c:v>
                </c:pt>
                <c:pt idx="1985">
                  <c:v>-6</c:v>
                </c:pt>
                <c:pt idx="1986">
                  <c:v>-6</c:v>
                </c:pt>
                <c:pt idx="1987">
                  <c:v>-6</c:v>
                </c:pt>
                <c:pt idx="1988">
                  <c:v>-6</c:v>
                </c:pt>
                <c:pt idx="1989">
                  <c:v>-6</c:v>
                </c:pt>
                <c:pt idx="1990">
                  <c:v>-6</c:v>
                </c:pt>
                <c:pt idx="1991">
                  <c:v>-6</c:v>
                </c:pt>
                <c:pt idx="1992">
                  <c:v>-6</c:v>
                </c:pt>
                <c:pt idx="1993">
                  <c:v>-6</c:v>
                </c:pt>
                <c:pt idx="1994">
                  <c:v>-6</c:v>
                </c:pt>
                <c:pt idx="1995">
                  <c:v>-6</c:v>
                </c:pt>
                <c:pt idx="1996">
                  <c:v>-6</c:v>
                </c:pt>
                <c:pt idx="1997">
                  <c:v>-6</c:v>
                </c:pt>
                <c:pt idx="1998">
                  <c:v>-6</c:v>
                </c:pt>
                <c:pt idx="1999">
                  <c:v>-6</c:v>
                </c:pt>
                <c:pt idx="2000">
                  <c:v>-6</c:v>
                </c:pt>
                <c:pt idx="2001">
                  <c:v>-6</c:v>
                </c:pt>
                <c:pt idx="2002">
                  <c:v>-6</c:v>
                </c:pt>
                <c:pt idx="2003">
                  <c:v>-6</c:v>
                </c:pt>
                <c:pt idx="2004">
                  <c:v>-6</c:v>
                </c:pt>
                <c:pt idx="2005">
                  <c:v>-6</c:v>
                </c:pt>
                <c:pt idx="2006">
                  <c:v>-6</c:v>
                </c:pt>
                <c:pt idx="2007">
                  <c:v>-6</c:v>
                </c:pt>
                <c:pt idx="2008">
                  <c:v>-6</c:v>
                </c:pt>
                <c:pt idx="2009">
                  <c:v>-6</c:v>
                </c:pt>
                <c:pt idx="2010">
                  <c:v>-6</c:v>
                </c:pt>
                <c:pt idx="2011">
                  <c:v>-6</c:v>
                </c:pt>
                <c:pt idx="2012">
                  <c:v>-6</c:v>
                </c:pt>
                <c:pt idx="2013">
                  <c:v>-6</c:v>
                </c:pt>
                <c:pt idx="2014">
                  <c:v>-6</c:v>
                </c:pt>
                <c:pt idx="2015">
                  <c:v>-6</c:v>
                </c:pt>
                <c:pt idx="2016">
                  <c:v>-6</c:v>
                </c:pt>
                <c:pt idx="2017">
                  <c:v>-6</c:v>
                </c:pt>
                <c:pt idx="2018">
                  <c:v>-6</c:v>
                </c:pt>
                <c:pt idx="2019">
                  <c:v>-6</c:v>
                </c:pt>
                <c:pt idx="2020">
                  <c:v>-6</c:v>
                </c:pt>
                <c:pt idx="2021">
                  <c:v>-6</c:v>
                </c:pt>
                <c:pt idx="2022">
                  <c:v>-6</c:v>
                </c:pt>
                <c:pt idx="2023">
                  <c:v>-6</c:v>
                </c:pt>
                <c:pt idx="2024">
                  <c:v>-6</c:v>
                </c:pt>
                <c:pt idx="2025">
                  <c:v>-6</c:v>
                </c:pt>
                <c:pt idx="2026">
                  <c:v>-6</c:v>
                </c:pt>
                <c:pt idx="2027">
                  <c:v>-6</c:v>
                </c:pt>
                <c:pt idx="2028">
                  <c:v>-6</c:v>
                </c:pt>
                <c:pt idx="2029">
                  <c:v>-6</c:v>
                </c:pt>
                <c:pt idx="2030">
                  <c:v>-6</c:v>
                </c:pt>
                <c:pt idx="2031">
                  <c:v>-6</c:v>
                </c:pt>
                <c:pt idx="2032">
                  <c:v>-6</c:v>
                </c:pt>
                <c:pt idx="2033">
                  <c:v>-6</c:v>
                </c:pt>
                <c:pt idx="2034">
                  <c:v>-6</c:v>
                </c:pt>
                <c:pt idx="2035">
                  <c:v>-6</c:v>
                </c:pt>
                <c:pt idx="2036">
                  <c:v>-6</c:v>
                </c:pt>
                <c:pt idx="2037">
                  <c:v>-6</c:v>
                </c:pt>
                <c:pt idx="2038">
                  <c:v>-6</c:v>
                </c:pt>
                <c:pt idx="2039">
                  <c:v>-6</c:v>
                </c:pt>
                <c:pt idx="2040">
                  <c:v>-6</c:v>
                </c:pt>
                <c:pt idx="2041">
                  <c:v>-6</c:v>
                </c:pt>
                <c:pt idx="2042">
                  <c:v>-6</c:v>
                </c:pt>
                <c:pt idx="2043">
                  <c:v>-6</c:v>
                </c:pt>
                <c:pt idx="2044">
                  <c:v>-6</c:v>
                </c:pt>
                <c:pt idx="2045">
                  <c:v>-6</c:v>
                </c:pt>
                <c:pt idx="2046">
                  <c:v>-6</c:v>
                </c:pt>
                <c:pt idx="2047">
                  <c:v>-6</c:v>
                </c:pt>
                <c:pt idx="2048">
                  <c:v>-6</c:v>
                </c:pt>
                <c:pt idx="2049">
                  <c:v>-6</c:v>
                </c:pt>
                <c:pt idx="2050">
                  <c:v>-6</c:v>
                </c:pt>
                <c:pt idx="2051">
                  <c:v>-6</c:v>
                </c:pt>
                <c:pt idx="2052">
                  <c:v>-6</c:v>
                </c:pt>
                <c:pt idx="2053">
                  <c:v>-6</c:v>
                </c:pt>
                <c:pt idx="2054">
                  <c:v>-6</c:v>
                </c:pt>
                <c:pt idx="2055">
                  <c:v>-6</c:v>
                </c:pt>
                <c:pt idx="2056">
                  <c:v>-6</c:v>
                </c:pt>
                <c:pt idx="2057">
                  <c:v>-6</c:v>
                </c:pt>
                <c:pt idx="2058">
                  <c:v>-6</c:v>
                </c:pt>
                <c:pt idx="2059">
                  <c:v>-6</c:v>
                </c:pt>
                <c:pt idx="2060">
                  <c:v>-6</c:v>
                </c:pt>
                <c:pt idx="2061">
                  <c:v>-6</c:v>
                </c:pt>
                <c:pt idx="2062">
                  <c:v>-6</c:v>
                </c:pt>
                <c:pt idx="2063">
                  <c:v>-6</c:v>
                </c:pt>
                <c:pt idx="2064">
                  <c:v>-6</c:v>
                </c:pt>
                <c:pt idx="2065">
                  <c:v>-6</c:v>
                </c:pt>
                <c:pt idx="2066">
                  <c:v>-6</c:v>
                </c:pt>
                <c:pt idx="2067">
                  <c:v>-6</c:v>
                </c:pt>
                <c:pt idx="2068">
                  <c:v>-6</c:v>
                </c:pt>
                <c:pt idx="2069">
                  <c:v>-6</c:v>
                </c:pt>
                <c:pt idx="2070">
                  <c:v>-6</c:v>
                </c:pt>
                <c:pt idx="2071">
                  <c:v>-6</c:v>
                </c:pt>
                <c:pt idx="2072">
                  <c:v>-6</c:v>
                </c:pt>
                <c:pt idx="2073">
                  <c:v>-6</c:v>
                </c:pt>
                <c:pt idx="2074">
                  <c:v>-6</c:v>
                </c:pt>
                <c:pt idx="2075">
                  <c:v>-6</c:v>
                </c:pt>
                <c:pt idx="2076">
                  <c:v>-6</c:v>
                </c:pt>
                <c:pt idx="2077">
                  <c:v>-6</c:v>
                </c:pt>
                <c:pt idx="2078">
                  <c:v>-6</c:v>
                </c:pt>
                <c:pt idx="2079">
                  <c:v>-6</c:v>
                </c:pt>
                <c:pt idx="2080">
                  <c:v>-6</c:v>
                </c:pt>
                <c:pt idx="2081">
                  <c:v>-6</c:v>
                </c:pt>
                <c:pt idx="2082">
                  <c:v>-6</c:v>
                </c:pt>
                <c:pt idx="2083">
                  <c:v>-6</c:v>
                </c:pt>
                <c:pt idx="2084">
                  <c:v>-6</c:v>
                </c:pt>
                <c:pt idx="2085">
                  <c:v>-6</c:v>
                </c:pt>
                <c:pt idx="2086">
                  <c:v>-6</c:v>
                </c:pt>
                <c:pt idx="2087">
                  <c:v>-6</c:v>
                </c:pt>
                <c:pt idx="2088">
                  <c:v>-6</c:v>
                </c:pt>
                <c:pt idx="2089">
                  <c:v>-6</c:v>
                </c:pt>
                <c:pt idx="2090">
                  <c:v>-6</c:v>
                </c:pt>
                <c:pt idx="2091">
                  <c:v>-6</c:v>
                </c:pt>
                <c:pt idx="2092">
                  <c:v>-6</c:v>
                </c:pt>
                <c:pt idx="2093">
                  <c:v>-6</c:v>
                </c:pt>
                <c:pt idx="2094">
                  <c:v>-6</c:v>
                </c:pt>
                <c:pt idx="2095">
                  <c:v>-6</c:v>
                </c:pt>
                <c:pt idx="2096">
                  <c:v>-6</c:v>
                </c:pt>
                <c:pt idx="2097">
                  <c:v>-6</c:v>
                </c:pt>
                <c:pt idx="2098">
                  <c:v>-6</c:v>
                </c:pt>
                <c:pt idx="2099">
                  <c:v>-6</c:v>
                </c:pt>
                <c:pt idx="2100">
                  <c:v>-6</c:v>
                </c:pt>
                <c:pt idx="2101">
                  <c:v>-6</c:v>
                </c:pt>
                <c:pt idx="2102">
                  <c:v>-6</c:v>
                </c:pt>
                <c:pt idx="2103">
                  <c:v>-6</c:v>
                </c:pt>
                <c:pt idx="2104">
                  <c:v>-6</c:v>
                </c:pt>
                <c:pt idx="2105">
                  <c:v>-6</c:v>
                </c:pt>
                <c:pt idx="2106">
                  <c:v>-6</c:v>
                </c:pt>
                <c:pt idx="2107">
                  <c:v>-6</c:v>
                </c:pt>
                <c:pt idx="2108">
                  <c:v>-6</c:v>
                </c:pt>
                <c:pt idx="2109">
                  <c:v>-6</c:v>
                </c:pt>
                <c:pt idx="2110">
                  <c:v>-6</c:v>
                </c:pt>
                <c:pt idx="2111">
                  <c:v>-6</c:v>
                </c:pt>
                <c:pt idx="2112">
                  <c:v>-6</c:v>
                </c:pt>
                <c:pt idx="2113">
                  <c:v>-6</c:v>
                </c:pt>
                <c:pt idx="2114">
                  <c:v>-6</c:v>
                </c:pt>
                <c:pt idx="2115">
                  <c:v>-6</c:v>
                </c:pt>
                <c:pt idx="2116">
                  <c:v>-6</c:v>
                </c:pt>
                <c:pt idx="2117">
                  <c:v>-6</c:v>
                </c:pt>
                <c:pt idx="2118">
                  <c:v>-6</c:v>
                </c:pt>
                <c:pt idx="2119">
                  <c:v>-6</c:v>
                </c:pt>
                <c:pt idx="2120">
                  <c:v>-6</c:v>
                </c:pt>
                <c:pt idx="2121">
                  <c:v>-6</c:v>
                </c:pt>
                <c:pt idx="2122">
                  <c:v>-6</c:v>
                </c:pt>
                <c:pt idx="2123">
                  <c:v>-6</c:v>
                </c:pt>
                <c:pt idx="2124">
                  <c:v>-6</c:v>
                </c:pt>
                <c:pt idx="2125">
                  <c:v>-6</c:v>
                </c:pt>
                <c:pt idx="2126">
                  <c:v>-6</c:v>
                </c:pt>
                <c:pt idx="2127">
                  <c:v>-6</c:v>
                </c:pt>
                <c:pt idx="2128">
                  <c:v>-6</c:v>
                </c:pt>
                <c:pt idx="2129">
                  <c:v>-6</c:v>
                </c:pt>
                <c:pt idx="2130">
                  <c:v>-6</c:v>
                </c:pt>
                <c:pt idx="2131">
                  <c:v>-6</c:v>
                </c:pt>
                <c:pt idx="2132">
                  <c:v>-6</c:v>
                </c:pt>
                <c:pt idx="2133">
                  <c:v>-6</c:v>
                </c:pt>
                <c:pt idx="2134">
                  <c:v>-6</c:v>
                </c:pt>
                <c:pt idx="2135">
                  <c:v>-6</c:v>
                </c:pt>
                <c:pt idx="2136">
                  <c:v>-6</c:v>
                </c:pt>
                <c:pt idx="2137">
                  <c:v>-6</c:v>
                </c:pt>
                <c:pt idx="2138">
                  <c:v>-6</c:v>
                </c:pt>
                <c:pt idx="2139">
                  <c:v>-6</c:v>
                </c:pt>
                <c:pt idx="2140">
                  <c:v>-6</c:v>
                </c:pt>
                <c:pt idx="2141">
                  <c:v>-6</c:v>
                </c:pt>
                <c:pt idx="2142">
                  <c:v>-6</c:v>
                </c:pt>
                <c:pt idx="2143">
                  <c:v>-6</c:v>
                </c:pt>
                <c:pt idx="2144">
                  <c:v>-6</c:v>
                </c:pt>
                <c:pt idx="2145">
                  <c:v>-6</c:v>
                </c:pt>
                <c:pt idx="2146">
                  <c:v>-6</c:v>
                </c:pt>
                <c:pt idx="2147">
                  <c:v>-6</c:v>
                </c:pt>
                <c:pt idx="2148">
                  <c:v>-6</c:v>
                </c:pt>
                <c:pt idx="2149">
                  <c:v>-6</c:v>
                </c:pt>
                <c:pt idx="2150">
                  <c:v>-6</c:v>
                </c:pt>
                <c:pt idx="2151">
                  <c:v>-6</c:v>
                </c:pt>
                <c:pt idx="2152">
                  <c:v>-6</c:v>
                </c:pt>
                <c:pt idx="2153">
                  <c:v>-6</c:v>
                </c:pt>
                <c:pt idx="2154">
                  <c:v>-6</c:v>
                </c:pt>
                <c:pt idx="2155">
                  <c:v>-6</c:v>
                </c:pt>
                <c:pt idx="2156">
                  <c:v>-6</c:v>
                </c:pt>
                <c:pt idx="2157">
                  <c:v>-6</c:v>
                </c:pt>
                <c:pt idx="2158">
                  <c:v>-6</c:v>
                </c:pt>
                <c:pt idx="2159">
                  <c:v>-6</c:v>
                </c:pt>
                <c:pt idx="2160">
                  <c:v>-6</c:v>
                </c:pt>
                <c:pt idx="2161">
                  <c:v>-6</c:v>
                </c:pt>
                <c:pt idx="2162">
                  <c:v>-6</c:v>
                </c:pt>
                <c:pt idx="2163">
                  <c:v>-6</c:v>
                </c:pt>
                <c:pt idx="2164">
                  <c:v>-6</c:v>
                </c:pt>
                <c:pt idx="2165">
                  <c:v>-6</c:v>
                </c:pt>
                <c:pt idx="2166">
                  <c:v>-6</c:v>
                </c:pt>
                <c:pt idx="2167">
                  <c:v>-6</c:v>
                </c:pt>
                <c:pt idx="2168">
                  <c:v>-6</c:v>
                </c:pt>
                <c:pt idx="2169">
                  <c:v>-6</c:v>
                </c:pt>
                <c:pt idx="2170">
                  <c:v>-6</c:v>
                </c:pt>
                <c:pt idx="2171">
                  <c:v>-6</c:v>
                </c:pt>
                <c:pt idx="2172">
                  <c:v>-6</c:v>
                </c:pt>
                <c:pt idx="2173">
                  <c:v>-6</c:v>
                </c:pt>
                <c:pt idx="2174">
                  <c:v>-6</c:v>
                </c:pt>
                <c:pt idx="2175">
                  <c:v>-6</c:v>
                </c:pt>
                <c:pt idx="2176">
                  <c:v>-6</c:v>
                </c:pt>
                <c:pt idx="2177">
                  <c:v>-6</c:v>
                </c:pt>
                <c:pt idx="2178">
                  <c:v>-6</c:v>
                </c:pt>
                <c:pt idx="2179">
                  <c:v>-6</c:v>
                </c:pt>
                <c:pt idx="2180">
                  <c:v>-6</c:v>
                </c:pt>
                <c:pt idx="2181">
                  <c:v>-6</c:v>
                </c:pt>
                <c:pt idx="2182">
                  <c:v>-6</c:v>
                </c:pt>
                <c:pt idx="2183">
                  <c:v>-6</c:v>
                </c:pt>
                <c:pt idx="2184">
                  <c:v>-6</c:v>
                </c:pt>
                <c:pt idx="2185">
                  <c:v>-6</c:v>
                </c:pt>
                <c:pt idx="2186">
                  <c:v>-6</c:v>
                </c:pt>
                <c:pt idx="2187">
                  <c:v>-6</c:v>
                </c:pt>
                <c:pt idx="2188">
                  <c:v>-6</c:v>
                </c:pt>
                <c:pt idx="2189">
                  <c:v>-6</c:v>
                </c:pt>
                <c:pt idx="2190">
                  <c:v>-6</c:v>
                </c:pt>
                <c:pt idx="2191">
                  <c:v>-6</c:v>
                </c:pt>
                <c:pt idx="2192">
                  <c:v>-6</c:v>
                </c:pt>
                <c:pt idx="2193">
                  <c:v>-6</c:v>
                </c:pt>
                <c:pt idx="2194">
                  <c:v>-6</c:v>
                </c:pt>
                <c:pt idx="2195">
                  <c:v>-6</c:v>
                </c:pt>
                <c:pt idx="2196">
                  <c:v>-6</c:v>
                </c:pt>
                <c:pt idx="2197">
                  <c:v>-6</c:v>
                </c:pt>
                <c:pt idx="2198">
                  <c:v>-6</c:v>
                </c:pt>
                <c:pt idx="2199">
                  <c:v>-6</c:v>
                </c:pt>
                <c:pt idx="2200">
                  <c:v>-6</c:v>
                </c:pt>
                <c:pt idx="2201">
                  <c:v>-6</c:v>
                </c:pt>
                <c:pt idx="2202">
                  <c:v>-6</c:v>
                </c:pt>
                <c:pt idx="2203">
                  <c:v>-6</c:v>
                </c:pt>
                <c:pt idx="2204">
                  <c:v>-6</c:v>
                </c:pt>
                <c:pt idx="2205">
                  <c:v>-6</c:v>
                </c:pt>
                <c:pt idx="2206">
                  <c:v>-6</c:v>
                </c:pt>
                <c:pt idx="2207">
                  <c:v>-6</c:v>
                </c:pt>
                <c:pt idx="2208">
                  <c:v>-6</c:v>
                </c:pt>
                <c:pt idx="2209">
                  <c:v>-6</c:v>
                </c:pt>
                <c:pt idx="2210">
                  <c:v>-6</c:v>
                </c:pt>
                <c:pt idx="2211">
                  <c:v>-6</c:v>
                </c:pt>
                <c:pt idx="2212">
                  <c:v>-6</c:v>
                </c:pt>
                <c:pt idx="2213">
                  <c:v>-6</c:v>
                </c:pt>
                <c:pt idx="2214">
                  <c:v>-6</c:v>
                </c:pt>
                <c:pt idx="2215">
                  <c:v>-6</c:v>
                </c:pt>
                <c:pt idx="2216">
                  <c:v>-6</c:v>
                </c:pt>
                <c:pt idx="2217">
                  <c:v>-6</c:v>
                </c:pt>
                <c:pt idx="2218">
                  <c:v>-6</c:v>
                </c:pt>
                <c:pt idx="2219">
                  <c:v>-6</c:v>
                </c:pt>
                <c:pt idx="2220">
                  <c:v>-6</c:v>
                </c:pt>
                <c:pt idx="2221">
                  <c:v>-6</c:v>
                </c:pt>
                <c:pt idx="2222">
                  <c:v>-6</c:v>
                </c:pt>
                <c:pt idx="2223">
                  <c:v>-6</c:v>
                </c:pt>
                <c:pt idx="2224">
                  <c:v>-6</c:v>
                </c:pt>
                <c:pt idx="2225">
                  <c:v>-6</c:v>
                </c:pt>
                <c:pt idx="2226">
                  <c:v>-6</c:v>
                </c:pt>
                <c:pt idx="2227">
                  <c:v>-6</c:v>
                </c:pt>
                <c:pt idx="2228">
                  <c:v>-6</c:v>
                </c:pt>
                <c:pt idx="2229">
                  <c:v>-6</c:v>
                </c:pt>
                <c:pt idx="2230">
                  <c:v>-6</c:v>
                </c:pt>
                <c:pt idx="2231">
                  <c:v>-6</c:v>
                </c:pt>
                <c:pt idx="2232">
                  <c:v>-6</c:v>
                </c:pt>
                <c:pt idx="2233">
                  <c:v>-6</c:v>
                </c:pt>
                <c:pt idx="2234">
                  <c:v>-6</c:v>
                </c:pt>
                <c:pt idx="2235">
                  <c:v>-6</c:v>
                </c:pt>
                <c:pt idx="2236">
                  <c:v>-6</c:v>
                </c:pt>
                <c:pt idx="2237">
                  <c:v>-6</c:v>
                </c:pt>
                <c:pt idx="2238">
                  <c:v>-6</c:v>
                </c:pt>
                <c:pt idx="2239">
                  <c:v>-6</c:v>
                </c:pt>
                <c:pt idx="2240">
                  <c:v>-6</c:v>
                </c:pt>
                <c:pt idx="2241">
                  <c:v>-6</c:v>
                </c:pt>
                <c:pt idx="2242">
                  <c:v>-6</c:v>
                </c:pt>
                <c:pt idx="2243">
                  <c:v>-6</c:v>
                </c:pt>
                <c:pt idx="2244">
                  <c:v>-6</c:v>
                </c:pt>
                <c:pt idx="2245">
                  <c:v>-6</c:v>
                </c:pt>
                <c:pt idx="2246">
                  <c:v>-6</c:v>
                </c:pt>
                <c:pt idx="2247">
                  <c:v>-6</c:v>
                </c:pt>
                <c:pt idx="2248">
                  <c:v>-6</c:v>
                </c:pt>
                <c:pt idx="2249">
                  <c:v>-6</c:v>
                </c:pt>
                <c:pt idx="2250">
                  <c:v>-6</c:v>
                </c:pt>
                <c:pt idx="2251">
                  <c:v>-6</c:v>
                </c:pt>
                <c:pt idx="2252">
                  <c:v>-6</c:v>
                </c:pt>
                <c:pt idx="2253">
                  <c:v>-6</c:v>
                </c:pt>
                <c:pt idx="2254">
                  <c:v>-6</c:v>
                </c:pt>
                <c:pt idx="2255">
                  <c:v>-6</c:v>
                </c:pt>
                <c:pt idx="2256">
                  <c:v>-6</c:v>
                </c:pt>
                <c:pt idx="2257">
                  <c:v>-6</c:v>
                </c:pt>
                <c:pt idx="2258">
                  <c:v>-6</c:v>
                </c:pt>
                <c:pt idx="2259">
                  <c:v>-6</c:v>
                </c:pt>
                <c:pt idx="2260">
                  <c:v>-6</c:v>
                </c:pt>
                <c:pt idx="2261">
                  <c:v>-6</c:v>
                </c:pt>
                <c:pt idx="2262">
                  <c:v>-6</c:v>
                </c:pt>
                <c:pt idx="2263">
                  <c:v>-6</c:v>
                </c:pt>
                <c:pt idx="2264">
                  <c:v>-6</c:v>
                </c:pt>
                <c:pt idx="2265">
                  <c:v>-6</c:v>
                </c:pt>
                <c:pt idx="2266">
                  <c:v>-6</c:v>
                </c:pt>
                <c:pt idx="2267">
                  <c:v>-6</c:v>
                </c:pt>
                <c:pt idx="2268">
                  <c:v>-6</c:v>
                </c:pt>
                <c:pt idx="2269">
                  <c:v>-6</c:v>
                </c:pt>
                <c:pt idx="2270">
                  <c:v>-6</c:v>
                </c:pt>
                <c:pt idx="2271">
                  <c:v>-6</c:v>
                </c:pt>
                <c:pt idx="2272">
                  <c:v>-6</c:v>
                </c:pt>
                <c:pt idx="2273">
                  <c:v>-6</c:v>
                </c:pt>
                <c:pt idx="2274">
                  <c:v>-6</c:v>
                </c:pt>
                <c:pt idx="2275">
                  <c:v>-6</c:v>
                </c:pt>
                <c:pt idx="2276">
                  <c:v>-6</c:v>
                </c:pt>
                <c:pt idx="2277">
                  <c:v>-6</c:v>
                </c:pt>
                <c:pt idx="2278">
                  <c:v>-6</c:v>
                </c:pt>
                <c:pt idx="2279">
                  <c:v>-6</c:v>
                </c:pt>
                <c:pt idx="2280">
                  <c:v>-6</c:v>
                </c:pt>
                <c:pt idx="2281">
                  <c:v>-6</c:v>
                </c:pt>
                <c:pt idx="2282">
                  <c:v>-6</c:v>
                </c:pt>
                <c:pt idx="2283">
                  <c:v>-6</c:v>
                </c:pt>
                <c:pt idx="2284">
                  <c:v>-6</c:v>
                </c:pt>
                <c:pt idx="2285">
                  <c:v>-6</c:v>
                </c:pt>
                <c:pt idx="2286">
                  <c:v>-6</c:v>
                </c:pt>
                <c:pt idx="2287">
                  <c:v>-6</c:v>
                </c:pt>
                <c:pt idx="2288">
                  <c:v>-6</c:v>
                </c:pt>
                <c:pt idx="2289">
                  <c:v>-6</c:v>
                </c:pt>
                <c:pt idx="2290">
                  <c:v>-6</c:v>
                </c:pt>
                <c:pt idx="2291">
                  <c:v>-6</c:v>
                </c:pt>
                <c:pt idx="2292">
                  <c:v>-6</c:v>
                </c:pt>
                <c:pt idx="2293">
                  <c:v>-6</c:v>
                </c:pt>
                <c:pt idx="2294">
                  <c:v>-6</c:v>
                </c:pt>
                <c:pt idx="2295">
                  <c:v>-6</c:v>
                </c:pt>
                <c:pt idx="2296">
                  <c:v>-6</c:v>
                </c:pt>
                <c:pt idx="2297">
                  <c:v>-6</c:v>
                </c:pt>
                <c:pt idx="2298">
                  <c:v>-6</c:v>
                </c:pt>
                <c:pt idx="2299">
                  <c:v>-6</c:v>
                </c:pt>
                <c:pt idx="2300">
                  <c:v>-6</c:v>
                </c:pt>
                <c:pt idx="2301">
                  <c:v>-6</c:v>
                </c:pt>
                <c:pt idx="2302">
                  <c:v>-6</c:v>
                </c:pt>
                <c:pt idx="2303">
                  <c:v>-6</c:v>
                </c:pt>
                <c:pt idx="2304">
                  <c:v>-6</c:v>
                </c:pt>
                <c:pt idx="2305">
                  <c:v>-6</c:v>
                </c:pt>
                <c:pt idx="2306">
                  <c:v>-6</c:v>
                </c:pt>
                <c:pt idx="2307">
                  <c:v>-6</c:v>
                </c:pt>
                <c:pt idx="2308">
                  <c:v>-6</c:v>
                </c:pt>
                <c:pt idx="2309">
                  <c:v>-6</c:v>
                </c:pt>
                <c:pt idx="2310">
                  <c:v>-6</c:v>
                </c:pt>
                <c:pt idx="2311">
                  <c:v>-6</c:v>
                </c:pt>
                <c:pt idx="2312">
                  <c:v>-6</c:v>
                </c:pt>
                <c:pt idx="2313">
                  <c:v>-6</c:v>
                </c:pt>
                <c:pt idx="2314">
                  <c:v>-6</c:v>
                </c:pt>
                <c:pt idx="2315">
                  <c:v>-6</c:v>
                </c:pt>
                <c:pt idx="2316">
                  <c:v>-6</c:v>
                </c:pt>
                <c:pt idx="2317">
                  <c:v>-6</c:v>
                </c:pt>
                <c:pt idx="2318">
                  <c:v>-6</c:v>
                </c:pt>
                <c:pt idx="2319">
                  <c:v>-6</c:v>
                </c:pt>
                <c:pt idx="2320">
                  <c:v>-6</c:v>
                </c:pt>
                <c:pt idx="2321">
                  <c:v>-6</c:v>
                </c:pt>
                <c:pt idx="2322">
                  <c:v>-6</c:v>
                </c:pt>
                <c:pt idx="2323">
                  <c:v>-6</c:v>
                </c:pt>
                <c:pt idx="2324">
                  <c:v>-6</c:v>
                </c:pt>
                <c:pt idx="2325">
                  <c:v>-6</c:v>
                </c:pt>
                <c:pt idx="2326">
                  <c:v>-6</c:v>
                </c:pt>
                <c:pt idx="2327">
                  <c:v>-6</c:v>
                </c:pt>
                <c:pt idx="2328">
                  <c:v>-6</c:v>
                </c:pt>
                <c:pt idx="2329">
                  <c:v>-6</c:v>
                </c:pt>
                <c:pt idx="2330">
                  <c:v>-6</c:v>
                </c:pt>
                <c:pt idx="2331">
                  <c:v>-6</c:v>
                </c:pt>
                <c:pt idx="2332">
                  <c:v>-6</c:v>
                </c:pt>
                <c:pt idx="2333">
                  <c:v>-6</c:v>
                </c:pt>
                <c:pt idx="2334">
                  <c:v>-6</c:v>
                </c:pt>
                <c:pt idx="2335">
                  <c:v>-6</c:v>
                </c:pt>
                <c:pt idx="2336">
                  <c:v>-6</c:v>
                </c:pt>
                <c:pt idx="2337">
                  <c:v>-6</c:v>
                </c:pt>
                <c:pt idx="2338">
                  <c:v>-6</c:v>
                </c:pt>
                <c:pt idx="2339">
                  <c:v>-6</c:v>
                </c:pt>
                <c:pt idx="2340">
                  <c:v>-6</c:v>
                </c:pt>
                <c:pt idx="2341">
                  <c:v>-6</c:v>
                </c:pt>
                <c:pt idx="2342">
                  <c:v>-6</c:v>
                </c:pt>
                <c:pt idx="2343">
                  <c:v>-6</c:v>
                </c:pt>
                <c:pt idx="2344">
                  <c:v>-6</c:v>
                </c:pt>
                <c:pt idx="2345">
                  <c:v>-6</c:v>
                </c:pt>
                <c:pt idx="2346">
                  <c:v>-6</c:v>
                </c:pt>
                <c:pt idx="2347">
                  <c:v>-6</c:v>
                </c:pt>
                <c:pt idx="2348">
                  <c:v>-6</c:v>
                </c:pt>
                <c:pt idx="2349">
                  <c:v>-6</c:v>
                </c:pt>
                <c:pt idx="2350">
                  <c:v>-6</c:v>
                </c:pt>
                <c:pt idx="2351">
                  <c:v>-6</c:v>
                </c:pt>
                <c:pt idx="2352">
                  <c:v>-6</c:v>
                </c:pt>
                <c:pt idx="2353">
                  <c:v>-6</c:v>
                </c:pt>
                <c:pt idx="2354">
                  <c:v>-6</c:v>
                </c:pt>
                <c:pt idx="2355">
                  <c:v>-6</c:v>
                </c:pt>
                <c:pt idx="2356">
                  <c:v>-6</c:v>
                </c:pt>
                <c:pt idx="2357">
                  <c:v>-6</c:v>
                </c:pt>
                <c:pt idx="2358">
                  <c:v>-6</c:v>
                </c:pt>
                <c:pt idx="2359">
                  <c:v>-6</c:v>
                </c:pt>
                <c:pt idx="2360">
                  <c:v>-6</c:v>
                </c:pt>
                <c:pt idx="2361">
                  <c:v>-6</c:v>
                </c:pt>
                <c:pt idx="2362">
                  <c:v>-6</c:v>
                </c:pt>
                <c:pt idx="2363">
                  <c:v>-6</c:v>
                </c:pt>
                <c:pt idx="2364">
                  <c:v>-6</c:v>
                </c:pt>
                <c:pt idx="2365">
                  <c:v>-6</c:v>
                </c:pt>
                <c:pt idx="2366">
                  <c:v>-6</c:v>
                </c:pt>
                <c:pt idx="2367">
                  <c:v>-6</c:v>
                </c:pt>
                <c:pt idx="2368">
                  <c:v>-6</c:v>
                </c:pt>
                <c:pt idx="2369">
                  <c:v>-6</c:v>
                </c:pt>
                <c:pt idx="2370">
                  <c:v>-6</c:v>
                </c:pt>
                <c:pt idx="2371">
                  <c:v>-6</c:v>
                </c:pt>
                <c:pt idx="2372">
                  <c:v>-6</c:v>
                </c:pt>
                <c:pt idx="2373">
                  <c:v>-6</c:v>
                </c:pt>
                <c:pt idx="2374">
                  <c:v>-6</c:v>
                </c:pt>
                <c:pt idx="2375">
                  <c:v>-6</c:v>
                </c:pt>
                <c:pt idx="2376">
                  <c:v>-6</c:v>
                </c:pt>
                <c:pt idx="2377">
                  <c:v>-6</c:v>
                </c:pt>
                <c:pt idx="2378">
                  <c:v>-6</c:v>
                </c:pt>
                <c:pt idx="2379">
                  <c:v>-6</c:v>
                </c:pt>
                <c:pt idx="2380">
                  <c:v>-6</c:v>
                </c:pt>
                <c:pt idx="2381">
                  <c:v>-6</c:v>
                </c:pt>
                <c:pt idx="2382">
                  <c:v>-6</c:v>
                </c:pt>
                <c:pt idx="2383">
                  <c:v>-6</c:v>
                </c:pt>
                <c:pt idx="2384">
                  <c:v>-6</c:v>
                </c:pt>
                <c:pt idx="2385">
                  <c:v>-6</c:v>
                </c:pt>
                <c:pt idx="2386">
                  <c:v>-6</c:v>
                </c:pt>
                <c:pt idx="2387">
                  <c:v>-6</c:v>
                </c:pt>
                <c:pt idx="2388">
                  <c:v>-6</c:v>
                </c:pt>
                <c:pt idx="2389">
                  <c:v>-6</c:v>
                </c:pt>
                <c:pt idx="2390">
                  <c:v>-6</c:v>
                </c:pt>
                <c:pt idx="2391">
                  <c:v>-6</c:v>
                </c:pt>
                <c:pt idx="2392">
                  <c:v>-6</c:v>
                </c:pt>
                <c:pt idx="2393">
                  <c:v>-6</c:v>
                </c:pt>
                <c:pt idx="2394">
                  <c:v>-6</c:v>
                </c:pt>
                <c:pt idx="2395">
                  <c:v>-6</c:v>
                </c:pt>
                <c:pt idx="2396">
                  <c:v>-6</c:v>
                </c:pt>
                <c:pt idx="2397">
                  <c:v>-6</c:v>
                </c:pt>
                <c:pt idx="2398">
                  <c:v>-6</c:v>
                </c:pt>
                <c:pt idx="2399">
                  <c:v>-6</c:v>
                </c:pt>
                <c:pt idx="2400">
                  <c:v>-6</c:v>
                </c:pt>
                <c:pt idx="2401">
                  <c:v>-6</c:v>
                </c:pt>
                <c:pt idx="2402">
                  <c:v>-6</c:v>
                </c:pt>
                <c:pt idx="2403">
                  <c:v>-6</c:v>
                </c:pt>
                <c:pt idx="2404">
                  <c:v>-6</c:v>
                </c:pt>
                <c:pt idx="2405">
                  <c:v>-6</c:v>
                </c:pt>
                <c:pt idx="2406">
                  <c:v>-6</c:v>
                </c:pt>
                <c:pt idx="2407">
                  <c:v>-6</c:v>
                </c:pt>
                <c:pt idx="2408">
                  <c:v>-6</c:v>
                </c:pt>
                <c:pt idx="2409">
                  <c:v>-6</c:v>
                </c:pt>
                <c:pt idx="2410">
                  <c:v>-6</c:v>
                </c:pt>
                <c:pt idx="2411">
                  <c:v>-6</c:v>
                </c:pt>
                <c:pt idx="2412">
                  <c:v>-6</c:v>
                </c:pt>
                <c:pt idx="2413">
                  <c:v>-6</c:v>
                </c:pt>
                <c:pt idx="2414">
                  <c:v>-6</c:v>
                </c:pt>
                <c:pt idx="2415">
                  <c:v>-6</c:v>
                </c:pt>
                <c:pt idx="2416">
                  <c:v>-6</c:v>
                </c:pt>
                <c:pt idx="2417">
                  <c:v>-6</c:v>
                </c:pt>
                <c:pt idx="2418">
                  <c:v>-6</c:v>
                </c:pt>
                <c:pt idx="2419">
                  <c:v>-6</c:v>
                </c:pt>
                <c:pt idx="2420">
                  <c:v>-6</c:v>
                </c:pt>
                <c:pt idx="2421">
                  <c:v>-6</c:v>
                </c:pt>
                <c:pt idx="2422">
                  <c:v>-6</c:v>
                </c:pt>
                <c:pt idx="2423">
                  <c:v>-6</c:v>
                </c:pt>
                <c:pt idx="2424">
                  <c:v>-6</c:v>
                </c:pt>
                <c:pt idx="2425">
                  <c:v>-6</c:v>
                </c:pt>
                <c:pt idx="2426">
                  <c:v>-6</c:v>
                </c:pt>
                <c:pt idx="2427">
                  <c:v>-6</c:v>
                </c:pt>
                <c:pt idx="2428">
                  <c:v>-6</c:v>
                </c:pt>
                <c:pt idx="2429">
                  <c:v>-6</c:v>
                </c:pt>
                <c:pt idx="2430">
                  <c:v>-6</c:v>
                </c:pt>
                <c:pt idx="2431">
                  <c:v>-6</c:v>
                </c:pt>
                <c:pt idx="2432">
                  <c:v>-6</c:v>
                </c:pt>
                <c:pt idx="2433">
                  <c:v>-6</c:v>
                </c:pt>
                <c:pt idx="2434">
                  <c:v>-6</c:v>
                </c:pt>
                <c:pt idx="2435">
                  <c:v>-6</c:v>
                </c:pt>
                <c:pt idx="2436">
                  <c:v>-6</c:v>
                </c:pt>
                <c:pt idx="2437">
                  <c:v>-6</c:v>
                </c:pt>
                <c:pt idx="2438">
                  <c:v>-6</c:v>
                </c:pt>
                <c:pt idx="2439">
                  <c:v>-6</c:v>
                </c:pt>
                <c:pt idx="2440">
                  <c:v>-6</c:v>
                </c:pt>
                <c:pt idx="2441">
                  <c:v>-6</c:v>
                </c:pt>
                <c:pt idx="2442">
                  <c:v>-6</c:v>
                </c:pt>
                <c:pt idx="2443">
                  <c:v>-6</c:v>
                </c:pt>
                <c:pt idx="2444">
                  <c:v>-6</c:v>
                </c:pt>
                <c:pt idx="2445">
                  <c:v>-6</c:v>
                </c:pt>
                <c:pt idx="2446">
                  <c:v>-6</c:v>
                </c:pt>
                <c:pt idx="2447">
                  <c:v>-6</c:v>
                </c:pt>
                <c:pt idx="2448">
                  <c:v>-6</c:v>
                </c:pt>
                <c:pt idx="2449">
                  <c:v>-6</c:v>
                </c:pt>
                <c:pt idx="2450">
                  <c:v>-6</c:v>
                </c:pt>
                <c:pt idx="2451">
                  <c:v>-6</c:v>
                </c:pt>
                <c:pt idx="2452">
                  <c:v>-6</c:v>
                </c:pt>
                <c:pt idx="2453">
                  <c:v>-6</c:v>
                </c:pt>
                <c:pt idx="2454">
                  <c:v>-6</c:v>
                </c:pt>
                <c:pt idx="2455">
                  <c:v>-6</c:v>
                </c:pt>
                <c:pt idx="2456">
                  <c:v>-6</c:v>
                </c:pt>
                <c:pt idx="2457">
                  <c:v>-6</c:v>
                </c:pt>
                <c:pt idx="2458">
                  <c:v>-6</c:v>
                </c:pt>
                <c:pt idx="2459">
                  <c:v>-6</c:v>
                </c:pt>
                <c:pt idx="2460">
                  <c:v>-6</c:v>
                </c:pt>
                <c:pt idx="2461">
                  <c:v>-6</c:v>
                </c:pt>
                <c:pt idx="2462">
                  <c:v>-6</c:v>
                </c:pt>
                <c:pt idx="2463">
                  <c:v>-6</c:v>
                </c:pt>
                <c:pt idx="2464">
                  <c:v>-6</c:v>
                </c:pt>
                <c:pt idx="2465">
                  <c:v>-6</c:v>
                </c:pt>
                <c:pt idx="2466">
                  <c:v>-6</c:v>
                </c:pt>
                <c:pt idx="2467">
                  <c:v>-6</c:v>
                </c:pt>
                <c:pt idx="2468">
                  <c:v>-6</c:v>
                </c:pt>
                <c:pt idx="2469">
                  <c:v>-6</c:v>
                </c:pt>
                <c:pt idx="2470">
                  <c:v>-6</c:v>
                </c:pt>
                <c:pt idx="2471">
                  <c:v>-6</c:v>
                </c:pt>
                <c:pt idx="2472">
                  <c:v>-6</c:v>
                </c:pt>
                <c:pt idx="2473">
                  <c:v>-6</c:v>
                </c:pt>
                <c:pt idx="2474">
                  <c:v>-6</c:v>
                </c:pt>
                <c:pt idx="2475">
                  <c:v>-6</c:v>
                </c:pt>
                <c:pt idx="2476">
                  <c:v>-6</c:v>
                </c:pt>
                <c:pt idx="2477">
                  <c:v>-6</c:v>
                </c:pt>
                <c:pt idx="2478">
                  <c:v>-6</c:v>
                </c:pt>
                <c:pt idx="2479">
                  <c:v>-6</c:v>
                </c:pt>
                <c:pt idx="2480">
                  <c:v>-6</c:v>
                </c:pt>
                <c:pt idx="2481">
                  <c:v>-6</c:v>
                </c:pt>
                <c:pt idx="2482">
                  <c:v>-6</c:v>
                </c:pt>
                <c:pt idx="2483">
                  <c:v>-6</c:v>
                </c:pt>
                <c:pt idx="2484">
                  <c:v>-6</c:v>
                </c:pt>
                <c:pt idx="2485">
                  <c:v>-6</c:v>
                </c:pt>
                <c:pt idx="2486">
                  <c:v>-6</c:v>
                </c:pt>
                <c:pt idx="2487">
                  <c:v>-6</c:v>
                </c:pt>
                <c:pt idx="2488">
                  <c:v>-6</c:v>
                </c:pt>
                <c:pt idx="2489">
                  <c:v>-6</c:v>
                </c:pt>
                <c:pt idx="2490">
                  <c:v>-6</c:v>
                </c:pt>
                <c:pt idx="2491">
                  <c:v>-6</c:v>
                </c:pt>
                <c:pt idx="2492">
                  <c:v>-6</c:v>
                </c:pt>
                <c:pt idx="2493">
                  <c:v>-6</c:v>
                </c:pt>
                <c:pt idx="2494">
                  <c:v>-6</c:v>
                </c:pt>
                <c:pt idx="2495">
                  <c:v>-6</c:v>
                </c:pt>
                <c:pt idx="2496">
                  <c:v>-6</c:v>
                </c:pt>
                <c:pt idx="2497">
                  <c:v>-6</c:v>
                </c:pt>
                <c:pt idx="2498">
                  <c:v>-6</c:v>
                </c:pt>
                <c:pt idx="2499">
                  <c:v>-6</c:v>
                </c:pt>
                <c:pt idx="2500">
                  <c:v>-6</c:v>
                </c:pt>
                <c:pt idx="2501">
                  <c:v>-6</c:v>
                </c:pt>
                <c:pt idx="2502">
                  <c:v>-6</c:v>
                </c:pt>
                <c:pt idx="2503">
                  <c:v>-6</c:v>
                </c:pt>
                <c:pt idx="2504">
                  <c:v>-6</c:v>
                </c:pt>
                <c:pt idx="2505">
                  <c:v>-6</c:v>
                </c:pt>
                <c:pt idx="2506">
                  <c:v>-6</c:v>
                </c:pt>
                <c:pt idx="2507">
                  <c:v>-6</c:v>
                </c:pt>
                <c:pt idx="2508">
                  <c:v>-6</c:v>
                </c:pt>
                <c:pt idx="2509">
                  <c:v>-6</c:v>
                </c:pt>
                <c:pt idx="2510">
                  <c:v>-6</c:v>
                </c:pt>
                <c:pt idx="2511">
                  <c:v>-6</c:v>
                </c:pt>
                <c:pt idx="2512">
                  <c:v>-6</c:v>
                </c:pt>
                <c:pt idx="2513">
                  <c:v>-6</c:v>
                </c:pt>
                <c:pt idx="2514">
                  <c:v>-6</c:v>
                </c:pt>
                <c:pt idx="2515">
                  <c:v>-6</c:v>
                </c:pt>
                <c:pt idx="2516">
                  <c:v>-6</c:v>
                </c:pt>
                <c:pt idx="2517">
                  <c:v>-6</c:v>
                </c:pt>
                <c:pt idx="2518">
                  <c:v>-6</c:v>
                </c:pt>
                <c:pt idx="2519">
                  <c:v>-6</c:v>
                </c:pt>
                <c:pt idx="2520">
                  <c:v>-6</c:v>
                </c:pt>
                <c:pt idx="2521">
                  <c:v>-6</c:v>
                </c:pt>
                <c:pt idx="2522">
                  <c:v>-6</c:v>
                </c:pt>
                <c:pt idx="2523">
                  <c:v>-6</c:v>
                </c:pt>
                <c:pt idx="2524">
                  <c:v>-6</c:v>
                </c:pt>
                <c:pt idx="2525">
                  <c:v>-6</c:v>
                </c:pt>
                <c:pt idx="2526">
                  <c:v>-6</c:v>
                </c:pt>
                <c:pt idx="2527">
                  <c:v>-6</c:v>
                </c:pt>
                <c:pt idx="2528">
                  <c:v>-6</c:v>
                </c:pt>
                <c:pt idx="2529">
                  <c:v>-6</c:v>
                </c:pt>
                <c:pt idx="2530">
                  <c:v>-6</c:v>
                </c:pt>
                <c:pt idx="2531">
                  <c:v>-6</c:v>
                </c:pt>
                <c:pt idx="2532">
                  <c:v>-6</c:v>
                </c:pt>
                <c:pt idx="2533">
                  <c:v>-6</c:v>
                </c:pt>
                <c:pt idx="2534">
                  <c:v>-6</c:v>
                </c:pt>
                <c:pt idx="2535">
                  <c:v>-6</c:v>
                </c:pt>
                <c:pt idx="2536">
                  <c:v>-6</c:v>
                </c:pt>
                <c:pt idx="2537">
                  <c:v>-6</c:v>
                </c:pt>
                <c:pt idx="2538">
                  <c:v>-6</c:v>
                </c:pt>
                <c:pt idx="2539">
                  <c:v>-6</c:v>
                </c:pt>
                <c:pt idx="2540">
                  <c:v>-6</c:v>
                </c:pt>
                <c:pt idx="2541">
                  <c:v>-6</c:v>
                </c:pt>
                <c:pt idx="2542">
                  <c:v>-6</c:v>
                </c:pt>
                <c:pt idx="2543">
                  <c:v>-6</c:v>
                </c:pt>
                <c:pt idx="2544">
                  <c:v>-6</c:v>
                </c:pt>
                <c:pt idx="2545">
                  <c:v>-6</c:v>
                </c:pt>
                <c:pt idx="2546">
                  <c:v>-6</c:v>
                </c:pt>
                <c:pt idx="2547">
                  <c:v>-6</c:v>
                </c:pt>
                <c:pt idx="2548">
                  <c:v>-6</c:v>
                </c:pt>
                <c:pt idx="2549">
                  <c:v>-6</c:v>
                </c:pt>
                <c:pt idx="2550">
                  <c:v>-6</c:v>
                </c:pt>
                <c:pt idx="2551">
                  <c:v>-6</c:v>
                </c:pt>
                <c:pt idx="2552">
                  <c:v>-6</c:v>
                </c:pt>
                <c:pt idx="2553">
                  <c:v>-6</c:v>
                </c:pt>
                <c:pt idx="2554">
                  <c:v>-6</c:v>
                </c:pt>
                <c:pt idx="2555">
                  <c:v>-6</c:v>
                </c:pt>
                <c:pt idx="2556">
                  <c:v>-6</c:v>
                </c:pt>
                <c:pt idx="2557">
                  <c:v>-6</c:v>
                </c:pt>
                <c:pt idx="2558">
                  <c:v>-6</c:v>
                </c:pt>
                <c:pt idx="2559">
                  <c:v>-6</c:v>
                </c:pt>
                <c:pt idx="2560">
                  <c:v>-6</c:v>
                </c:pt>
                <c:pt idx="2561">
                  <c:v>-6</c:v>
                </c:pt>
                <c:pt idx="2562">
                  <c:v>-6</c:v>
                </c:pt>
                <c:pt idx="2563">
                  <c:v>-6</c:v>
                </c:pt>
                <c:pt idx="2564">
                  <c:v>-6</c:v>
                </c:pt>
                <c:pt idx="2565">
                  <c:v>-6</c:v>
                </c:pt>
                <c:pt idx="2566">
                  <c:v>-6</c:v>
                </c:pt>
                <c:pt idx="2567">
                  <c:v>-6</c:v>
                </c:pt>
                <c:pt idx="2568">
                  <c:v>-6</c:v>
                </c:pt>
                <c:pt idx="2569">
                  <c:v>-6</c:v>
                </c:pt>
                <c:pt idx="2570">
                  <c:v>-6</c:v>
                </c:pt>
                <c:pt idx="2571">
                  <c:v>-6</c:v>
                </c:pt>
                <c:pt idx="2572">
                  <c:v>-6</c:v>
                </c:pt>
                <c:pt idx="2573">
                  <c:v>-6</c:v>
                </c:pt>
                <c:pt idx="2574">
                  <c:v>-6</c:v>
                </c:pt>
                <c:pt idx="2575">
                  <c:v>-6</c:v>
                </c:pt>
                <c:pt idx="2576">
                  <c:v>-6</c:v>
                </c:pt>
                <c:pt idx="2577">
                  <c:v>-6</c:v>
                </c:pt>
                <c:pt idx="2578">
                  <c:v>-6</c:v>
                </c:pt>
                <c:pt idx="2579">
                  <c:v>-6</c:v>
                </c:pt>
                <c:pt idx="2580">
                  <c:v>-6</c:v>
                </c:pt>
                <c:pt idx="2581">
                  <c:v>-6</c:v>
                </c:pt>
                <c:pt idx="2582">
                  <c:v>-6</c:v>
                </c:pt>
                <c:pt idx="2583">
                  <c:v>-6</c:v>
                </c:pt>
                <c:pt idx="2584">
                  <c:v>-6</c:v>
                </c:pt>
                <c:pt idx="2585">
                  <c:v>-6</c:v>
                </c:pt>
                <c:pt idx="2586">
                  <c:v>-6</c:v>
                </c:pt>
                <c:pt idx="2587">
                  <c:v>-6</c:v>
                </c:pt>
                <c:pt idx="2588">
                  <c:v>-6</c:v>
                </c:pt>
                <c:pt idx="2589">
                  <c:v>-6</c:v>
                </c:pt>
                <c:pt idx="2590">
                  <c:v>-6</c:v>
                </c:pt>
                <c:pt idx="2591">
                  <c:v>-6</c:v>
                </c:pt>
                <c:pt idx="2592">
                  <c:v>-6</c:v>
                </c:pt>
                <c:pt idx="2593">
                  <c:v>-6</c:v>
                </c:pt>
                <c:pt idx="2594">
                  <c:v>-6</c:v>
                </c:pt>
                <c:pt idx="2595">
                  <c:v>-6</c:v>
                </c:pt>
                <c:pt idx="2596">
                  <c:v>-6</c:v>
                </c:pt>
                <c:pt idx="2597">
                  <c:v>-6</c:v>
                </c:pt>
                <c:pt idx="2598">
                  <c:v>-6</c:v>
                </c:pt>
                <c:pt idx="2599">
                  <c:v>-6</c:v>
                </c:pt>
                <c:pt idx="2600">
                  <c:v>-6</c:v>
                </c:pt>
                <c:pt idx="2601">
                  <c:v>-6</c:v>
                </c:pt>
                <c:pt idx="2602">
                  <c:v>-6</c:v>
                </c:pt>
                <c:pt idx="2603">
                  <c:v>-6</c:v>
                </c:pt>
                <c:pt idx="2604">
                  <c:v>-6</c:v>
                </c:pt>
                <c:pt idx="2605">
                  <c:v>-6</c:v>
                </c:pt>
                <c:pt idx="2606">
                  <c:v>-6</c:v>
                </c:pt>
                <c:pt idx="2607">
                  <c:v>-6</c:v>
                </c:pt>
                <c:pt idx="2608">
                  <c:v>-6</c:v>
                </c:pt>
                <c:pt idx="2609">
                  <c:v>-6</c:v>
                </c:pt>
                <c:pt idx="2610">
                  <c:v>-6</c:v>
                </c:pt>
                <c:pt idx="2611">
                  <c:v>-6</c:v>
                </c:pt>
                <c:pt idx="2612">
                  <c:v>-6</c:v>
                </c:pt>
                <c:pt idx="2613">
                  <c:v>-6</c:v>
                </c:pt>
                <c:pt idx="2614">
                  <c:v>-6</c:v>
                </c:pt>
                <c:pt idx="2615">
                  <c:v>-6</c:v>
                </c:pt>
                <c:pt idx="2616">
                  <c:v>-6</c:v>
                </c:pt>
                <c:pt idx="2617">
                  <c:v>-6</c:v>
                </c:pt>
                <c:pt idx="2618">
                  <c:v>-6</c:v>
                </c:pt>
                <c:pt idx="2619">
                  <c:v>-6</c:v>
                </c:pt>
                <c:pt idx="2620">
                  <c:v>-6</c:v>
                </c:pt>
                <c:pt idx="2621">
                  <c:v>-6</c:v>
                </c:pt>
                <c:pt idx="2622">
                  <c:v>-6</c:v>
                </c:pt>
                <c:pt idx="2623">
                  <c:v>-6</c:v>
                </c:pt>
                <c:pt idx="2624">
                  <c:v>-6</c:v>
                </c:pt>
                <c:pt idx="2625">
                  <c:v>-6</c:v>
                </c:pt>
                <c:pt idx="2626">
                  <c:v>-6</c:v>
                </c:pt>
                <c:pt idx="2627">
                  <c:v>-6</c:v>
                </c:pt>
                <c:pt idx="2628">
                  <c:v>-6</c:v>
                </c:pt>
                <c:pt idx="2629">
                  <c:v>-6</c:v>
                </c:pt>
                <c:pt idx="2630">
                  <c:v>-6</c:v>
                </c:pt>
                <c:pt idx="2631">
                  <c:v>-6</c:v>
                </c:pt>
                <c:pt idx="2632">
                  <c:v>-6</c:v>
                </c:pt>
                <c:pt idx="2633">
                  <c:v>-6</c:v>
                </c:pt>
                <c:pt idx="2634">
                  <c:v>-6</c:v>
                </c:pt>
                <c:pt idx="2635">
                  <c:v>-6</c:v>
                </c:pt>
                <c:pt idx="2636">
                  <c:v>-6</c:v>
                </c:pt>
                <c:pt idx="2637">
                  <c:v>-6</c:v>
                </c:pt>
                <c:pt idx="2638">
                  <c:v>-6</c:v>
                </c:pt>
                <c:pt idx="2639">
                  <c:v>-6</c:v>
                </c:pt>
                <c:pt idx="2640">
                  <c:v>-6</c:v>
                </c:pt>
                <c:pt idx="2641">
                  <c:v>-6</c:v>
                </c:pt>
                <c:pt idx="2642">
                  <c:v>-6</c:v>
                </c:pt>
                <c:pt idx="2643">
                  <c:v>-6</c:v>
                </c:pt>
                <c:pt idx="2644">
                  <c:v>-6</c:v>
                </c:pt>
                <c:pt idx="2645">
                  <c:v>-6</c:v>
                </c:pt>
                <c:pt idx="2646">
                  <c:v>-6</c:v>
                </c:pt>
                <c:pt idx="2647">
                  <c:v>-6</c:v>
                </c:pt>
                <c:pt idx="2648">
                  <c:v>-6</c:v>
                </c:pt>
                <c:pt idx="2649">
                  <c:v>-6</c:v>
                </c:pt>
                <c:pt idx="2650">
                  <c:v>-6</c:v>
                </c:pt>
                <c:pt idx="2651">
                  <c:v>-6</c:v>
                </c:pt>
                <c:pt idx="2652">
                  <c:v>-6</c:v>
                </c:pt>
                <c:pt idx="2653">
                  <c:v>-6</c:v>
                </c:pt>
                <c:pt idx="2654">
                  <c:v>-6</c:v>
                </c:pt>
                <c:pt idx="2655">
                  <c:v>-6</c:v>
                </c:pt>
                <c:pt idx="2656">
                  <c:v>-6</c:v>
                </c:pt>
                <c:pt idx="2657">
                  <c:v>-6</c:v>
                </c:pt>
                <c:pt idx="2658">
                  <c:v>-6</c:v>
                </c:pt>
                <c:pt idx="2659">
                  <c:v>-6</c:v>
                </c:pt>
                <c:pt idx="2660">
                  <c:v>-6</c:v>
                </c:pt>
                <c:pt idx="2661">
                  <c:v>-6</c:v>
                </c:pt>
                <c:pt idx="2662">
                  <c:v>-6</c:v>
                </c:pt>
                <c:pt idx="2663">
                  <c:v>-6</c:v>
                </c:pt>
                <c:pt idx="2664">
                  <c:v>-6</c:v>
                </c:pt>
                <c:pt idx="2665">
                  <c:v>-6</c:v>
                </c:pt>
                <c:pt idx="2666">
                  <c:v>-6</c:v>
                </c:pt>
                <c:pt idx="2667">
                  <c:v>-6</c:v>
                </c:pt>
                <c:pt idx="2668">
                  <c:v>-6</c:v>
                </c:pt>
                <c:pt idx="2669">
                  <c:v>-6</c:v>
                </c:pt>
                <c:pt idx="2670">
                  <c:v>-6</c:v>
                </c:pt>
                <c:pt idx="2671">
                  <c:v>-6</c:v>
                </c:pt>
                <c:pt idx="2672">
                  <c:v>-6</c:v>
                </c:pt>
                <c:pt idx="2673">
                  <c:v>-6</c:v>
                </c:pt>
                <c:pt idx="2674">
                  <c:v>-6</c:v>
                </c:pt>
                <c:pt idx="2675">
                  <c:v>-6</c:v>
                </c:pt>
                <c:pt idx="2676">
                  <c:v>-6</c:v>
                </c:pt>
                <c:pt idx="2677">
                  <c:v>-6</c:v>
                </c:pt>
                <c:pt idx="2678">
                  <c:v>-6</c:v>
                </c:pt>
                <c:pt idx="2679">
                  <c:v>-6</c:v>
                </c:pt>
                <c:pt idx="2680">
                  <c:v>-6</c:v>
                </c:pt>
                <c:pt idx="2681">
                  <c:v>-6</c:v>
                </c:pt>
                <c:pt idx="2682">
                  <c:v>-6</c:v>
                </c:pt>
                <c:pt idx="2683">
                  <c:v>-6</c:v>
                </c:pt>
                <c:pt idx="2684">
                  <c:v>-6</c:v>
                </c:pt>
                <c:pt idx="2685">
                  <c:v>-6</c:v>
                </c:pt>
                <c:pt idx="2686">
                  <c:v>-6</c:v>
                </c:pt>
                <c:pt idx="2687">
                  <c:v>-6</c:v>
                </c:pt>
                <c:pt idx="2688">
                  <c:v>-6</c:v>
                </c:pt>
                <c:pt idx="2689">
                  <c:v>-6</c:v>
                </c:pt>
                <c:pt idx="2690">
                  <c:v>-6</c:v>
                </c:pt>
                <c:pt idx="2691">
                  <c:v>-6</c:v>
                </c:pt>
                <c:pt idx="2692">
                  <c:v>-6</c:v>
                </c:pt>
                <c:pt idx="2693">
                  <c:v>-6</c:v>
                </c:pt>
                <c:pt idx="2694">
                  <c:v>-6</c:v>
                </c:pt>
                <c:pt idx="2695">
                  <c:v>-6</c:v>
                </c:pt>
                <c:pt idx="2696">
                  <c:v>-6</c:v>
                </c:pt>
                <c:pt idx="2697">
                  <c:v>-6</c:v>
                </c:pt>
                <c:pt idx="2698">
                  <c:v>-6</c:v>
                </c:pt>
                <c:pt idx="2699">
                  <c:v>-6</c:v>
                </c:pt>
                <c:pt idx="2700">
                  <c:v>-6</c:v>
                </c:pt>
                <c:pt idx="2701">
                  <c:v>-6</c:v>
                </c:pt>
                <c:pt idx="2702">
                  <c:v>-6</c:v>
                </c:pt>
                <c:pt idx="2703">
                  <c:v>-6</c:v>
                </c:pt>
                <c:pt idx="2704">
                  <c:v>-6</c:v>
                </c:pt>
                <c:pt idx="2705">
                  <c:v>-6</c:v>
                </c:pt>
                <c:pt idx="2706">
                  <c:v>-6</c:v>
                </c:pt>
                <c:pt idx="2707">
                  <c:v>-6</c:v>
                </c:pt>
                <c:pt idx="2708">
                  <c:v>-6</c:v>
                </c:pt>
                <c:pt idx="2709">
                  <c:v>-6</c:v>
                </c:pt>
                <c:pt idx="2710">
                  <c:v>-6</c:v>
                </c:pt>
                <c:pt idx="2711">
                  <c:v>-6</c:v>
                </c:pt>
                <c:pt idx="2712">
                  <c:v>-6</c:v>
                </c:pt>
                <c:pt idx="2713">
                  <c:v>-6</c:v>
                </c:pt>
                <c:pt idx="2714">
                  <c:v>-6</c:v>
                </c:pt>
                <c:pt idx="2715">
                  <c:v>-6</c:v>
                </c:pt>
                <c:pt idx="2716">
                  <c:v>-6</c:v>
                </c:pt>
                <c:pt idx="2717">
                  <c:v>-6</c:v>
                </c:pt>
                <c:pt idx="2718">
                  <c:v>-6</c:v>
                </c:pt>
                <c:pt idx="2719">
                  <c:v>-6</c:v>
                </c:pt>
                <c:pt idx="2720">
                  <c:v>-6</c:v>
                </c:pt>
                <c:pt idx="2721">
                  <c:v>-6</c:v>
                </c:pt>
                <c:pt idx="2722">
                  <c:v>-6</c:v>
                </c:pt>
                <c:pt idx="2723">
                  <c:v>-6</c:v>
                </c:pt>
                <c:pt idx="2724">
                  <c:v>-6</c:v>
                </c:pt>
                <c:pt idx="2725">
                  <c:v>-6</c:v>
                </c:pt>
                <c:pt idx="2726">
                  <c:v>-6</c:v>
                </c:pt>
                <c:pt idx="2727">
                  <c:v>-6</c:v>
                </c:pt>
                <c:pt idx="2728">
                  <c:v>-6</c:v>
                </c:pt>
                <c:pt idx="2729">
                  <c:v>-6</c:v>
                </c:pt>
                <c:pt idx="2730">
                  <c:v>-6</c:v>
                </c:pt>
                <c:pt idx="2731">
                  <c:v>-6</c:v>
                </c:pt>
                <c:pt idx="2732">
                  <c:v>-6</c:v>
                </c:pt>
                <c:pt idx="2733">
                  <c:v>-6</c:v>
                </c:pt>
                <c:pt idx="2734">
                  <c:v>-6</c:v>
                </c:pt>
                <c:pt idx="2735">
                  <c:v>-6</c:v>
                </c:pt>
                <c:pt idx="2736">
                  <c:v>-6</c:v>
                </c:pt>
                <c:pt idx="2737">
                  <c:v>-6</c:v>
                </c:pt>
                <c:pt idx="2738">
                  <c:v>-6</c:v>
                </c:pt>
                <c:pt idx="2739">
                  <c:v>-6</c:v>
                </c:pt>
                <c:pt idx="2740">
                  <c:v>-6</c:v>
                </c:pt>
                <c:pt idx="2741">
                  <c:v>-6</c:v>
                </c:pt>
                <c:pt idx="2742">
                  <c:v>-6</c:v>
                </c:pt>
                <c:pt idx="2743">
                  <c:v>-6</c:v>
                </c:pt>
                <c:pt idx="2744">
                  <c:v>-6</c:v>
                </c:pt>
                <c:pt idx="2745">
                  <c:v>-6</c:v>
                </c:pt>
                <c:pt idx="2746">
                  <c:v>-6</c:v>
                </c:pt>
                <c:pt idx="2747">
                  <c:v>-6</c:v>
                </c:pt>
                <c:pt idx="2748">
                  <c:v>-6</c:v>
                </c:pt>
                <c:pt idx="2749">
                  <c:v>-6</c:v>
                </c:pt>
                <c:pt idx="2750">
                  <c:v>-6</c:v>
                </c:pt>
                <c:pt idx="2751">
                  <c:v>-6</c:v>
                </c:pt>
                <c:pt idx="2752">
                  <c:v>-6</c:v>
                </c:pt>
                <c:pt idx="2753">
                  <c:v>-6</c:v>
                </c:pt>
                <c:pt idx="2754">
                  <c:v>-6</c:v>
                </c:pt>
                <c:pt idx="2755">
                  <c:v>-6</c:v>
                </c:pt>
                <c:pt idx="2756">
                  <c:v>-6</c:v>
                </c:pt>
                <c:pt idx="2757">
                  <c:v>-6</c:v>
                </c:pt>
                <c:pt idx="2758">
                  <c:v>-6</c:v>
                </c:pt>
                <c:pt idx="2759">
                  <c:v>-6</c:v>
                </c:pt>
                <c:pt idx="2760">
                  <c:v>-6</c:v>
                </c:pt>
                <c:pt idx="2761">
                  <c:v>-6</c:v>
                </c:pt>
                <c:pt idx="2762">
                  <c:v>-6</c:v>
                </c:pt>
                <c:pt idx="2763">
                  <c:v>-6</c:v>
                </c:pt>
                <c:pt idx="2764">
                  <c:v>-6</c:v>
                </c:pt>
                <c:pt idx="2765">
                  <c:v>-6</c:v>
                </c:pt>
                <c:pt idx="2766">
                  <c:v>-6</c:v>
                </c:pt>
                <c:pt idx="2767">
                  <c:v>-6</c:v>
                </c:pt>
                <c:pt idx="2768">
                  <c:v>-6</c:v>
                </c:pt>
                <c:pt idx="2769">
                  <c:v>-6</c:v>
                </c:pt>
                <c:pt idx="2770">
                  <c:v>-6</c:v>
                </c:pt>
                <c:pt idx="2771">
                  <c:v>-6</c:v>
                </c:pt>
                <c:pt idx="2772">
                  <c:v>-6</c:v>
                </c:pt>
                <c:pt idx="2773">
                  <c:v>-6</c:v>
                </c:pt>
                <c:pt idx="2774">
                  <c:v>-6</c:v>
                </c:pt>
                <c:pt idx="2775">
                  <c:v>-6</c:v>
                </c:pt>
                <c:pt idx="2776">
                  <c:v>-6</c:v>
                </c:pt>
                <c:pt idx="2777">
                  <c:v>-6</c:v>
                </c:pt>
                <c:pt idx="2778">
                  <c:v>-6</c:v>
                </c:pt>
                <c:pt idx="2779">
                  <c:v>-6</c:v>
                </c:pt>
                <c:pt idx="2780">
                  <c:v>-6</c:v>
                </c:pt>
                <c:pt idx="2781">
                  <c:v>-6</c:v>
                </c:pt>
                <c:pt idx="2782">
                  <c:v>-6</c:v>
                </c:pt>
                <c:pt idx="2783">
                  <c:v>-6</c:v>
                </c:pt>
                <c:pt idx="2784">
                  <c:v>-6</c:v>
                </c:pt>
                <c:pt idx="2785">
                  <c:v>-6</c:v>
                </c:pt>
                <c:pt idx="2786">
                  <c:v>-6</c:v>
                </c:pt>
                <c:pt idx="2787">
                  <c:v>-6</c:v>
                </c:pt>
                <c:pt idx="2788">
                  <c:v>-6</c:v>
                </c:pt>
                <c:pt idx="2789">
                  <c:v>-6</c:v>
                </c:pt>
                <c:pt idx="2790">
                  <c:v>-6</c:v>
                </c:pt>
                <c:pt idx="2791">
                  <c:v>-6</c:v>
                </c:pt>
                <c:pt idx="2792">
                  <c:v>-6</c:v>
                </c:pt>
                <c:pt idx="2793">
                  <c:v>-6</c:v>
                </c:pt>
                <c:pt idx="2794">
                  <c:v>-6</c:v>
                </c:pt>
                <c:pt idx="2795">
                  <c:v>-6</c:v>
                </c:pt>
                <c:pt idx="2796">
                  <c:v>-6</c:v>
                </c:pt>
                <c:pt idx="2797">
                  <c:v>-6</c:v>
                </c:pt>
                <c:pt idx="2798">
                  <c:v>-6</c:v>
                </c:pt>
                <c:pt idx="2799">
                  <c:v>-6</c:v>
                </c:pt>
                <c:pt idx="2800">
                  <c:v>-6</c:v>
                </c:pt>
                <c:pt idx="2801">
                  <c:v>-6</c:v>
                </c:pt>
                <c:pt idx="2802">
                  <c:v>-6</c:v>
                </c:pt>
                <c:pt idx="2803">
                  <c:v>-6</c:v>
                </c:pt>
                <c:pt idx="2804">
                  <c:v>-6</c:v>
                </c:pt>
                <c:pt idx="2805">
                  <c:v>-6</c:v>
                </c:pt>
                <c:pt idx="2806">
                  <c:v>-6</c:v>
                </c:pt>
                <c:pt idx="2807">
                  <c:v>-6</c:v>
                </c:pt>
                <c:pt idx="2808">
                  <c:v>-6</c:v>
                </c:pt>
                <c:pt idx="2809">
                  <c:v>-6</c:v>
                </c:pt>
                <c:pt idx="2810">
                  <c:v>-6</c:v>
                </c:pt>
                <c:pt idx="2811">
                  <c:v>-6</c:v>
                </c:pt>
                <c:pt idx="2812">
                  <c:v>-6</c:v>
                </c:pt>
                <c:pt idx="2813">
                  <c:v>-6</c:v>
                </c:pt>
                <c:pt idx="2814">
                  <c:v>-6</c:v>
                </c:pt>
                <c:pt idx="2815">
                  <c:v>-6</c:v>
                </c:pt>
                <c:pt idx="2816">
                  <c:v>-6</c:v>
                </c:pt>
                <c:pt idx="2817">
                  <c:v>-6</c:v>
                </c:pt>
                <c:pt idx="2818">
                  <c:v>-6</c:v>
                </c:pt>
                <c:pt idx="2819">
                  <c:v>-6</c:v>
                </c:pt>
                <c:pt idx="2820">
                  <c:v>-6</c:v>
                </c:pt>
                <c:pt idx="2821">
                  <c:v>-6</c:v>
                </c:pt>
                <c:pt idx="2822">
                  <c:v>-6</c:v>
                </c:pt>
                <c:pt idx="2823">
                  <c:v>-6</c:v>
                </c:pt>
                <c:pt idx="2824">
                  <c:v>-6</c:v>
                </c:pt>
                <c:pt idx="2825">
                  <c:v>-6</c:v>
                </c:pt>
                <c:pt idx="2826">
                  <c:v>-6</c:v>
                </c:pt>
                <c:pt idx="2827">
                  <c:v>-6</c:v>
                </c:pt>
                <c:pt idx="2828">
                  <c:v>-6</c:v>
                </c:pt>
                <c:pt idx="2829">
                  <c:v>-6</c:v>
                </c:pt>
                <c:pt idx="2830">
                  <c:v>-6</c:v>
                </c:pt>
                <c:pt idx="2831">
                  <c:v>-6</c:v>
                </c:pt>
                <c:pt idx="2832">
                  <c:v>-6</c:v>
                </c:pt>
                <c:pt idx="2833">
                  <c:v>-6</c:v>
                </c:pt>
                <c:pt idx="2834">
                  <c:v>-6</c:v>
                </c:pt>
                <c:pt idx="2835">
                  <c:v>-6</c:v>
                </c:pt>
                <c:pt idx="2836">
                  <c:v>-6</c:v>
                </c:pt>
                <c:pt idx="2837">
                  <c:v>-6</c:v>
                </c:pt>
                <c:pt idx="2838">
                  <c:v>-6</c:v>
                </c:pt>
                <c:pt idx="2839">
                  <c:v>-6</c:v>
                </c:pt>
                <c:pt idx="2840">
                  <c:v>-6</c:v>
                </c:pt>
                <c:pt idx="2841">
                  <c:v>-6</c:v>
                </c:pt>
                <c:pt idx="2842">
                  <c:v>-6</c:v>
                </c:pt>
                <c:pt idx="2843">
                  <c:v>-6</c:v>
                </c:pt>
                <c:pt idx="2844">
                  <c:v>-6</c:v>
                </c:pt>
                <c:pt idx="2845">
                  <c:v>-6</c:v>
                </c:pt>
                <c:pt idx="2846">
                  <c:v>-6</c:v>
                </c:pt>
                <c:pt idx="2847">
                  <c:v>-6</c:v>
                </c:pt>
                <c:pt idx="2848">
                  <c:v>-6</c:v>
                </c:pt>
                <c:pt idx="2849">
                  <c:v>-6</c:v>
                </c:pt>
                <c:pt idx="2850">
                  <c:v>-6</c:v>
                </c:pt>
                <c:pt idx="2851">
                  <c:v>-6</c:v>
                </c:pt>
                <c:pt idx="2852">
                  <c:v>-6</c:v>
                </c:pt>
                <c:pt idx="2853">
                  <c:v>-6</c:v>
                </c:pt>
                <c:pt idx="2854">
                  <c:v>-6</c:v>
                </c:pt>
                <c:pt idx="2855">
                  <c:v>-6</c:v>
                </c:pt>
                <c:pt idx="2856">
                  <c:v>-6</c:v>
                </c:pt>
                <c:pt idx="2857">
                  <c:v>-6</c:v>
                </c:pt>
                <c:pt idx="2858">
                  <c:v>-6</c:v>
                </c:pt>
                <c:pt idx="2859">
                  <c:v>-6</c:v>
                </c:pt>
                <c:pt idx="2860">
                  <c:v>-6</c:v>
                </c:pt>
                <c:pt idx="2861">
                  <c:v>-6</c:v>
                </c:pt>
                <c:pt idx="2862">
                  <c:v>-6</c:v>
                </c:pt>
                <c:pt idx="2863">
                  <c:v>-6</c:v>
                </c:pt>
                <c:pt idx="2864">
                  <c:v>-6</c:v>
                </c:pt>
                <c:pt idx="2865">
                  <c:v>-6</c:v>
                </c:pt>
                <c:pt idx="2866">
                  <c:v>-6</c:v>
                </c:pt>
                <c:pt idx="2867">
                  <c:v>-6</c:v>
                </c:pt>
                <c:pt idx="2868">
                  <c:v>-6</c:v>
                </c:pt>
                <c:pt idx="2869">
                  <c:v>-6</c:v>
                </c:pt>
                <c:pt idx="2870">
                  <c:v>-6</c:v>
                </c:pt>
                <c:pt idx="2871">
                  <c:v>-6</c:v>
                </c:pt>
                <c:pt idx="2872">
                  <c:v>-6</c:v>
                </c:pt>
                <c:pt idx="2873">
                  <c:v>-6</c:v>
                </c:pt>
                <c:pt idx="2874">
                  <c:v>-6</c:v>
                </c:pt>
                <c:pt idx="2875">
                  <c:v>-6</c:v>
                </c:pt>
                <c:pt idx="2876">
                  <c:v>-6</c:v>
                </c:pt>
                <c:pt idx="2877">
                  <c:v>-6</c:v>
                </c:pt>
                <c:pt idx="2878">
                  <c:v>-6</c:v>
                </c:pt>
                <c:pt idx="2879">
                  <c:v>-6</c:v>
                </c:pt>
                <c:pt idx="2880">
                  <c:v>-6</c:v>
                </c:pt>
                <c:pt idx="2881">
                  <c:v>-6</c:v>
                </c:pt>
                <c:pt idx="2882">
                  <c:v>-6</c:v>
                </c:pt>
                <c:pt idx="2883">
                  <c:v>-6</c:v>
                </c:pt>
                <c:pt idx="2884">
                  <c:v>-6</c:v>
                </c:pt>
                <c:pt idx="2885">
                  <c:v>-6</c:v>
                </c:pt>
                <c:pt idx="2886">
                  <c:v>-6</c:v>
                </c:pt>
                <c:pt idx="2887">
                  <c:v>-6</c:v>
                </c:pt>
                <c:pt idx="2888">
                  <c:v>-6</c:v>
                </c:pt>
                <c:pt idx="2889">
                  <c:v>-6</c:v>
                </c:pt>
                <c:pt idx="2890">
                  <c:v>-6</c:v>
                </c:pt>
                <c:pt idx="2891">
                  <c:v>-6</c:v>
                </c:pt>
                <c:pt idx="2892">
                  <c:v>-6</c:v>
                </c:pt>
                <c:pt idx="2893">
                  <c:v>-6</c:v>
                </c:pt>
                <c:pt idx="2894">
                  <c:v>-6</c:v>
                </c:pt>
                <c:pt idx="2895">
                  <c:v>-6</c:v>
                </c:pt>
                <c:pt idx="2896">
                  <c:v>-6</c:v>
                </c:pt>
                <c:pt idx="2897">
                  <c:v>-6</c:v>
                </c:pt>
                <c:pt idx="2898">
                  <c:v>-6</c:v>
                </c:pt>
                <c:pt idx="2899">
                  <c:v>-6</c:v>
                </c:pt>
                <c:pt idx="2900">
                  <c:v>-6</c:v>
                </c:pt>
                <c:pt idx="2901">
                  <c:v>-6</c:v>
                </c:pt>
                <c:pt idx="2902">
                  <c:v>-6</c:v>
                </c:pt>
                <c:pt idx="2903">
                  <c:v>-6</c:v>
                </c:pt>
                <c:pt idx="2904">
                  <c:v>-6</c:v>
                </c:pt>
                <c:pt idx="2905">
                  <c:v>-6</c:v>
                </c:pt>
                <c:pt idx="2906">
                  <c:v>-6</c:v>
                </c:pt>
                <c:pt idx="2907">
                  <c:v>-6</c:v>
                </c:pt>
                <c:pt idx="2908">
                  <c:v>-6</c:v>
                </c:pt>
                <c:pt idx="2909">
                  <c:v>-6</c:v>
                </c:pt>
                <c:pt idx="2910">
                  <c:v>-6</c:v>
                </c:pt>
                <c:pt idx="2911">
                  <c:v>-6</c:v>
                </c:pt>
                <c:pt idx="2912">
                  <c:v>-6</c:v>
                </c:pt>
                <c:pt idx="2913">
                  <c:v>-6</c:v>
                </c:pt>
                <c:pt idx="2914">
                  <c:v>-6</c:v>
                </c:pt>
                <c:pt idx="2915">
                  <c:v>-6</c:v>
                </c:pt>
                <c:pt idx="2916">
                  <c:v>-6</c:v>
                </c:pt>
                <c:pt idx="2917">
                  <c:v>-6</c:v>
                </c:pt>
                <c:pt idx="2918">
                  <c:v>-6</c:v>
                </c:pt>
                <c:pt idx="2919">
                  <c:v>-6</c:v>
                </c:pt>
                <c:pt idx="2920">
                  <c:v>-6</c:v>
                </c:pt>
                <c:pt idx="2921">
                  <c:v>-6</c:v>
                </c:pt>
                <c:pt idx="2922">
                  <c:v>-6</c:v>
                </c:pt>
                <c:pt idx="2923">
                  <c:v>-6</c:v>
                </c:pt>
                <c:pt idx="2924">
                  <c:v>-6</c:v>
                </c:pt>
                <c:pt idx="2925">
                  <c:v>-6</c:v>
                </c:pt>
                <c:pt idx="2926">
                  <c:v>-6</c:v>
                </c:pt>
                <c:pt idx="2927">
                  <c:v>-6</c:v>
                </c:pt>
                <c:pt idx="2928">
                  <c:v>-6</c:v>
                </c:pt>
                <c:pt idx="2929">
                  <c:v>-6</c:v>
                </c:pt>
                <c:pt idx="2930">
                  <c:v>-6</c:v>
                </c:pt>
                <c:pt idx="2931">
                  <c:v>-6</c:v>
                </c:pt>
                <c:pt idx="2932">
                  <c:v>-6</c:v>
                </c:pt>
                <c:pt idx="2933">
                  <c:v>-6</c:v>
                </c:pt>
                <c:pt idx="2934">
                  <c:v>-6</c:v>
                </c:pt>
                <c:pt idx="2935">
                  <c:v>-6</c:v>
                </c:pt>
                <c:pt idx="2936">
                  <c:v>-6</c:v>
                </c:pt>
                <c:pt idx="2937">
                  <c:v>-6</c:v>
                </c:pt>
                <c:pt idx="2938">
                  <c:v>-6</c:v>
                </c:pt>
                <c:pt idx="2939">
                  <c:v>-6</c:v>
                </c:pt>
                <c:pt idx="2940">
                  <c:v>-6</c:v>
                </c:pt>
                <c:pt idx="2941">
                  <c:v>-6</c:v>
                </c:pt>
                <c:pt idx="2942">
                  <c:v>-6</c:v>
                </c:pt>
                <c:pt idx="2943">
                  <c:v>-6</c:v>
                </c:pt>
                <c:pt idx="2944">
                  <c:v>-6</c:v>
                </c:pt>
                <c:pt idx="2945">
                  <c:v>-6</c:v>
                </c:pt>
                <c:pt idx="2946">
                  <c:v>-6</c:v>
                </c:pt>
                <c:pt idx="2947">
                  <c:v>-6</c:v>
                </c:pt>
                <c:pt idx="2948">
                  <c:v>-6</c:v>
                </c:pt>
                <c:pt idx="2949">
                  <c:v>-6</c:v>
                </c:pt>
                <c:pt idx="2950">
                  <c:v>-6</c:v>
                </c:pt>
                <c:pt idx="2951">
                  <c:v>-6</c:v>
                </c:pt>
                <c:pt idx="2952">
                  <c:v>-6</c:v>
                </c:pt>
                <c:pt idx="2953">
                  <c:v>-6</c:v>
                </c:pt>
                <c:pt idx="2954">
                  <c:v>-6</c:v>
                </c:pt>
                <c:pt idx="2955">
                  <c:v>-6</c:v>
                </c:pt>
                <c:pt idx="2956">
                  <c:v>-6</c:v>
                </c:pt>
                <c:pt idx="2957">
                  <c:v>-6</c:v>
                </c:pt>
                <c:pt idx="2958">
                  <c:v>-6</c:v>
                </c:pt>
                <c:pt idx="2959">
                  <c:v>-6</c:v>
                </c:pt>
                <c:pt idx="2960">
                  <c:v>-6</c:v>
                </c:pt>
                <c:pt idx="2961">
                  <c:v>-6</c:v>
                </c:pt>
                <c:pt idx="2962">
                  <c:v>-6</c:v>
                </c:pt>
                <c:pt idx="2963">
                  <c:v>-6</c:v>
                </c:pt>
                <c:pt idx="2964">
                  <c:v>-6</c:v>
                </c:pt>
                <c:pt idx="2965">
                  <c:v>-6</c:v>
                </c:pt>
                <c:pt idx="2966">
                  <c:v>-6</c:v>
                </c:pt>
                <c:pt idx="2967">
                  <c:v>-6</c:v>
                </c:pt>
                <c:pt idx="2968">
                  <c:v>-6</c:v>
                </c:pt>
                <c:pt idx="2969">
                  <c:v>-6</c:v>
                </c:pt>
                <c:pt idx="2970">
                  <c:v>-6</c:v>
                </c:pt>
                <c:pt idx="2971">
                  <c:v>-6</c:v>
                </c:pt>
                <c:pt idx="2972">
                  <c:v>-6</c:v>
                </c:pt>
                <c:pt idx="2973">
                  <c:v>-6</c:v>
                </c:pt>
                <c:pt idx="2974">
                  <c:v>-6</c:v>
                </c:pt>
                <c:pt idx="2975">
                  <c:v>-6</c:v>
                </c:pt>
                <c:pt idx="2976">
                  <c:v>-6</c:v>
                </c:pt>
                <c:pt idx="2977">
                  <c:v>-6</c:v>
                </c:pt>
                <c:pt idx="2978">
                  <c:v>-6</c:v>
                </c:pt>
                <c:pt idx="2979">
                  <c:v>-6</c:v>
                </c:pt>
                <c:pt idx="2980">
                  <c:v>-6</c:v>
                </c:pt>
                <c:pt idx="2981">
                  <c:v>-6</c:v>
                </c:pt>
                <c:pt idx="2982">
                  <c:v>-6</c:v>
                </c:pt>
                <c:pt idx="2983">
                  <c:v>-6</c:v>
                </c:pt>
                <c:pt idx="2984">
                  <c:v>-6</c:v>
                </c:pt>
                <c:pt idx="2985">
                  <c:v>-6</c:v>
                </c:pt>
                <c:pt idx="2986">
                  <c:v>-6</c:v>
                </c:pt>
                <c:pt idx="2987">
                  <c:v>-6</c:v>
                </c:pt>
                <c:pt idx="2988">
                  <c:v>-6</c:v>
                </c:pt>
                <c:pt idx="2989">
                  <c:v>-6</c:v>
                </c:pt>
                <c:pt idx="2990">
                  <c:v>-6</c:v>
                </c:pt>
                <c:pt idx="2991">
                  <c:v>-6</c:v>
                </c:pt>
                <c:pt idx="2992">
                  <c:v>-6</c:v>
                </c:pt>
                <c:pt idx="2993">
                  <c:v>-6</c:v>
                </c:pt>
                <c:pt idx="2994">
                  <c:v>-6</c:v>
                </c:pt>
                <c:pt idx="2995">
                  <c:v>-6</c:v>
                </c:pt>
                <c:pt idx="2996">
                  <c:v>-6</c:v>
                </c:pt>
                <c:pt idx="2997">
                  <c:v>-6</c:v>
                </c:pt>
                <c:pt idx="2998">
                  <c:v>-6</c:v>
                </c:pt>
                <c:pt idx="2999">
                  <c:v>-6</c:v>
                </c:pt>
                <c:pt idx="3000">
                  <c:v>-6</c:v>
                </c:pt>
                <c:pt idx="3001">
                  <c:v>-6</c:v>
                </c:pt>
                <c:pt idx="3002">
                  <c:v>-6</c:v>
                </c:pt>
                <c:pt idx="3003">
                  <c:v>-6</c:v>
                </c:pt>
                <c:pt idx="3004">
                  <c:v>-6</c:v>
                </c:pt>
                <c:pt idx="3005">
                  <c:v>-6</c:v>
                </c:pt>
                <c:pt idx="3006">
                  <c:v>-6</c:v>
                </c:pt>
                <c:pt idx="3007">
                  <c:v>-6</c:v>
                </c:pt>
                <c:pt idx="3008">
                  <c:v>-6</c:v>
                </c:pt>
                <c:pt idx="3009">
                  <c:v>-6</c:v>
                </c:pt>
                <c:pt idx="3010">
                  <c:v>-6</c:v>
                </c:pt>
                <c:pt idx="3011">
                  <c:v>-6</c:v>
                </c:pt>
                <c:pt idx="3012">
                  <c:v>-6</c:v>
                </c:pt>
                <c:pt idx="3013">
                  <c:v>-6</c:v>
                </c:pt>
                <c:pt idx="3014">
                  <c:v>-6</c:v>
                </c:pt>
                <c:pt idx="3015">
                  <c:v>-6</c:v>
                </c:pt>
                <c:pt idx="3016">
                  <c:v>-6</c:v>
                </c:pt>
                <c:pt idx="3017">
                  <c:v>-6</c:v>
                </c:pt>
                <c:pt idx="3018">
                  <c:v>-6</c:v>
                </c:pt>
                <c:pt idx="3019">
                  <c:v>-6</c:v>
                </c:pt>
                <c:pt idx="3020">
                  <c:v>-6</c:v>
                </c:pt>
                <c:pt idx="3021">
                  <c:v>-6</c:v>
                </c:pt>
                <c:pt idx="3022">
                  <c:v>-6</c:v>
                </c:pt>
                <c:pt idx="3023">
                  <c:v>-6</c:v>
                </c:pt>
                <c:pt idx="3024">
                  <c:v>-6</c:v>
                </c:pt>
                <c:pt idx="3025">
                  <c:v>-6</c:v>
                </c:pt>
                <c:pt idx="3026">
                  <c:v>-6</c:v>
                </c:pt>
                <c:pt idx="3027">
                  <c:v>-6</c:v>
                </c:pt>
                <c:pt idx="3028">
                  <c:v>-6</c:v>
                </c:pt>
                <c:pt idx="3029">
                  <c:v>-6</c:v>
                </c:pt>
                <c:pt idx="3030">
                  <c:v>-6</c:v>
                </c:pt>
                <c:pt idx="3031">
                  <c:v>-6</c:v>
                </c:pt>
                <c:pt idx="3032">
                  <c:v>-6</c:v>
                </c:pt>
                <c:pt idx="3033">
                  <c:v>-6</c:v>
                </c:pt>
                <c:pt idx="3034">
                  <c:v>-6</c:v>
                </c:pt>
                <c:pt idx="3035">
                  <c:v>-6</c:v>
                </c:pt>
                <c:pt idx="3036">
                  <c:v>-6</c:v>
                </c:pt>
                <c:pt idx="3037">
                  <c:v>-6</c:v>
                </c:pt>
                <c:pt idx="3038">
                  <c:v>-6</c:v>
                </c:pt>
                <c:pt idx="3039">
                  <c:v>-6</c:v>
                </c:pt>
                <c:pt idx="3040">
                  <c:v>-6</c:v>
                </c:pt>
                <c:pt idx="3041">
                  <c:v>-6</c:v>
                </c:pt>
                <c:pt idx="3042">
                  <c:v>-6</c:v>
                </c:pt>
                <c:pt idx="3043">
                  <c:v>-6</c:v>
                </c:pt>
                <c:pt idx="3044">
                  <c:v>-6</c:v>
                </c:pt>
                <c:pt idx="3045">
                  <c:v>-6</c:v>
                </c:pt>
                <c:pt idx="3046">
                  <c:v>-6</c:v>
                </c:pt>
                <c:pt idx="3047">
                  <c:v>-6</c:v>
                </c:pt>
                <c:pt idx="3048">
                  <c:v>-6</c:v>
                </c:pt>
                <c:pt idx="3049">
                  <c:v>-6</c:v>
                </c:pt>
                <c:pt idx="3050">
                  <c:v>-6</c:v>
                </c:pt>
                <c:pt idx="3051">
                  <c:v>-6</c:v>
                </c:pt>
                <c:pt idx="3052">
                  <c:v>-6</c:v>
                </c:pt>
                <c:pt idx="3053">
                  <c:v>-6</c:v>
                </c:pt>
                <c:pt idx="3054">
                  <c:v>-6</c:v>
                </c:pt>
                <c:pt idx="3055">
                  <c:v>-6</c:v>
                </c:pt>
                <c:pt idx="3056">
                  <c:v>-6</c:v>
                </c:pt>
                <c:pt idx="3057">
                  <c:v>-6</c:v>
                </c:pt>
                <c:pt idx="3058">
                  <c:v>-6</c:v>
                </c:pt>
                <c:pt idx="3059">
                  <c:v>-6</c:v>
                </c:pt>
                <c:pt idx="3060">
                  <c:v>-6</c:v>
                </c:pt>
                <c:pt idx="3061">
                  <c:v>-6</c:v>
                </c:pt>
                <c:pt idx="3062">
                  <c:v>-6</c:v>
                </c:pt>
                <c:pt idx="3063">
                  <c:v>-6</c:v>
                </c:pt>
                <c:pt idx="3064">
                  <c:v>-6</c:v>
                </c:pt>
                <c:pt idx="3065">
                  <c:v>-6</c:v>
                </c:pt>
                <c:pt idx="3066">
                  <c:v>-6</c:v>
                </c:pt>
                <c:pt idx="3067">
                  <c:v>-6</c:v>
                </c:pt>
                <c:pt idx="3068">
                  <c:v>-6</c:v>
                </c:pt>
                <c:pt idx="3069">
                  <c:v>-6</c:v>
                </c:pt>
                <c:pt idx="3070">
                  <c:v>-6</c:v>
                </c:pt>
                <c:pt idx="3071">
                  <c:v>-6</c:v>
                </c:pt>
                <c:pt idx="3072">
                  <c:v>-6</c:v>
                </c:pt>
                <c:pt idx="3073">
                  <c:v>-6</c:v>
                </c:pt>
                <c:pt idx="3074">
                  <c:v>-6</c:v>
                </c:pt>
                <c:pt idx="3075">
                  <c:v>-6</c:v>
                </c:pt>
                <c:pt idx="3076">
                  <c:v>-6</c:v>
                </c:pt>
                <c:pt idx="3077">
                  <c:v>-6</c:v>
                </c:pt>
                <c:pt idx="3078">
                  <c:v>-6</c:v>
                </c:pt>
                <c:pt idx="3079">
                  <c:v>-6</c:v>
                </c:pt>
                <c:pt idx="3080">
                  <c:v>-6</c:v>
                </c:pt>
                <c:pt idx="3081">
                  <c:v>-6</c:v>
                </c:pt>
                <c:pt idx="3082">
                  <c:v>-6</c:v>
                </c:pt>
                <c:pt idx="3083">
                  <c:v>-6</c:v>
                </c:pt>
                <c:pt idx="3084">
                  <c:v>-6</c:v>
                </c:pt>
                <c:pt idx="3085">
                  <c:v>-6</c:v>
                </c:pt>
                <c:pt idx="3086">
                  <c:v>-6</c:v>
                </c:pt>
                <c:pt idx="3087">
                  <c:v>-6</c:v>
                </c:pt>
                <c:pt idx="3088">
                  <c:v>-6</c:v>
                </c:pt>
                <c:pt idx="3089">
                  <c:v>-6</c:v>
                </c:pt>
                <c:pt idx="3090">
                  <c:v>-6</c:v>
                </c:pt>
                <c:pt idx="3091">
                  <c:v>-6</c:v>
                </c:pt>
                <c:pt idx="3092">
                  <c:v>-6</c:v>
                </c:pt>
                <c:pt idx="3093">
                  <c:v>-6</c:v>
                </c:pt>
                <c:pt idx="3094">
                  <c:v>-6</c:v>
                </c:pt>
                <c:pt idx="3095">
                  <c:v>-6</c:v>
                </c:pt>
                <c:pt idx="3096">
                  <c:v>-6</c:v>
                </c:pt>
                <c:pt idx="3097">
                  <c:v>-6</c:v>
                </c:pt>
                <c:pt idx="3098">
                  <c:v>-6</c:v>
                </c:pt>
                <c:pt idx="3099">
                  <c:v>-6</c:v>
                </c:pt>
                <c:pt idx="3100">
                  <c:v>-6</c:v>
                </c:pt>
                <c:pt idx="3101">
                  <c:v>-6</c:v>
                </c:pt>
                <c:pt idx="3102">
                  <c:v>-6</c:v>
                </c:pt>
                <c:pt idx="3103">
                  <c:v>-6</c:v>
                </c:pt>
                <c:pt idx="3104">
                  <c:v>-6</c:v>
                </c:pt>
                <c:pt idx="3105">
                  <c:v>-6</c:v>
                </c:pt>
                <c:pt idx="3106">
                  <c:v>-6</c:v>
                </c:pt>
                <c:pt idx="3107">
                  <c:v>-6</c:v>
                </c:pt>
                <c:pt idx="3108">
                  <c:v>-6</c:v>
                </c:pt>
                <c:pt idx="3109">
                  <c:v>-6</c:v>
                </c:pt>
                <c:pt idx="3110">
                  <c:v>-6</c:v>
                </c:pt>
                <c:pt idx="3111">
                  <c:v>-6</c:v>
                </c:pt>
                <c:pt idx="3112">
                  <c:v>-6</c:v>
                </c:pt>
                <c:pt idx="3113">
                  <c:v>-6</c:v>
                </c:pt>
                <c:pt idx="3114">
                  <c:v>-6</c:v>
                </c:pt>
                <c:pt idx="3115">
                  <c:v>-6</c:v>
                </c:pt>
                <c:pt idx="3116">
                  <c:v>-6</c:v>
                </c:pt>
                <c:pt idx="3117">
                  <c:v>-6</c:v>
                </c:pt>
                <c:pt idx="3118">
                  <c:v>-6</c:v>
                </c:pt>
                <c:pt idx="3119">
                  <c:v>-6</c:v>
                </c:pt>
                <c:pt idx="3120">
                  <c:v>-6</c:v>
                </c:pt>
                <c:pt idx="3121">
                  <c:v>-6</c:v>
                </c:pt>
                <c:pt idx="3122">
                  <c:v>-6</c:v>
                </c:pt>
                <c:pt idx="3123">
                  <c:v>-6</c:v>
                </c:pt>
                <c:pt idx="3124">
                  <c:v>-6</c:v>
                </c:pt>
                <c:pt idx="3125">
                  <c:v>-6</c:v>
                </c:pt>
                <c:pt idx="3126">
                  <c:v>-6</c:v>
                </c:pt>
                <c:pt idx="3127">
                  <c:v>-6</c:v>
                </c:pt>
                <c:pt idx="3128">
                  <c:v>-6</c:v>
                </c:pt>
                <c:pt idx="3129">
                  <c:v>-6</c:v>
                </c:pt>
                <c:pt idx="3130">
                  <c:v>-6</c:v>
                </c:pt>
                <c:pt idx="3131">
                  <c:v>-6</c:v>
                </c:pt>
                <c:pt idx="3132">
                  <c:v>-6</c:v>
                </c:pt>
                <c:pt idx="3133">
                  <c:v>-6</c:v>
                </c:pt>
                <c:pt idx="3134">
                  <c:v>-6</c:v>
                </c:pt>
                <c:pt idx="3135">
                  <c:v>-6</c:v>
                </c:pt>
                <c:pt idx="3136">
                  <c:v>-6</c:v>
                </c:pt>
                <c:pt idx="3137">
                  <c:v>-6</c:v>
                </c:pt>
                <c:pt idx="3138">
                  <c:v>-6</c:v>
                </c:pt>
                <c:pt idx="3139">
                  <c:v>-6</c:v>
                </c:pt>
                <c:pt idx="3140">
                  <c:v>-6</c:v>
                </c:pt>
                <c:pt idx="3141">
                  <c:v>-6</c:v>
                </c:pt>
                <c:pt idx="3142">
                  <c:v>-6</c:v>
                </c:pt>
                <c:pt idx="3143">
                  <c:v>-6</c:v>
                </c:pt>
                <c:pt idx="3144">
                  <c:v>-6</c:v>
                </c:pt>
                <c:pt idx="3145">
                  <c:v>-6</c:v>
                </c:pt>
                <c:pt idx="3146">
                  <c:v>-6</c:v>
                </c:pt>
                <c:pt idx="3147">
                  <c:v>-6</c:v>
                </c:pt>
                <c:pt idx="3148">
                  <c:v>-6</c:v>
                </c:pt>
                <c:pt idx="3149">
                  <c:v>-6</c:v>
                </c:pt>
                <c:pt idx="3150">
                  <c:v>-6</c:v>
                </c:pt>
                <c:pt idx="3151">
                  <c:v>-6</c:v>
                </c:pt>
                <c:pt idx="3152">
                  <c:v>-6</c:v>
                </c:pt>
                <c:pt idx="3153">
                  <c:v>-6</c:v>
                </c:pt>
                <c:pt idx="3154">
                  <c:v>-6</c:v>
                </c:pt>
                <c:pt idx="3155">
                  <c:v>-6</c:v>
                </c:pt>
                <c:pt idx="3156">
                  <c:v>-6</c:v>
                </c:pt>
                <c:pt idx="3157">
                  <c:v>-6</c:v>
                </c:pt>
                <c:pt idx="3158">
                  <c:v>-6</c:v>
                </c:pt>
                <c:pt idx="3159">
                  <c:v>-6</c:v>
                </c:pt>
                <c:pt idx="3160">
                  <c:v>-6</c:v>
                </c:pt>
                <c:pt idx="3161">
                  <c:v>-6</c:v>
                </c:pt>
                <c:pt idx="3162">
                  <c:v>-6</c:v>
                </c:pt>
                <c:pt idx="3163">
                  <c:v>-6</c:v>
                </c:pt>
                <c:pt idx="3164">
                  <c:v>-6</c:v>
                </c:pt>
                <c:pt idx="3165">
                  <c:v>-6</c:v>
                </c:pt>
                <c:pt idx="3166">
                  <c:v>-6</c:v>
                </c:pt>
                <c:pt idx="3167">
                  <c:v>-6</c:v>
                </c:pt>
                <c:pt idx="3168">
                  <c:v>-6</c:v>
                </c:pt>
                <c:pt idx="3169">
                  <c:v>-6</c:v>
                </c:pt>
                <c:pt idx="3170">
                  <c:v>-6</c:v>
                </c:pt>
                <c:pt idx="3171">
                  <c:v>-6</c:v>
                </c:pt>
                <c:pt idx="3172">
                  <c:v>-6</c:v>
                </c:pt>
                <c:pt idx="3173">
                  <c:v>-6</c:v>
                </c:pt>
                <c:pt idx="3174">
                  <c:v>-6</c:v>
                </c:pt>
                <c:pt idx="3175">
                  <c:v>-6</c:v>
                </c:pt>
                <c:pt idx="3176">
                  <c:v>-6</c:v>
                </c:pt>
                <c:pt idx="3177">
                  <c:v>-6</c:v>
                </c:pt>
                <c:pt idx="3178">
                  <c:v>-6</c:v>
                </c:pt>
                <c:pt idx="3179">
                  <c:v>-6</c:v>
                </c:pt>
                <c:pt idx="3180">
                  <c:v>-6</c:v>
                </c:pt>
                <c:pt idx="3181">
                  <c:v>-6</c:v>
                </c:pt>
                <c:pt idx="3182">
                  <c:v>-6</c:v>
                </c:pt>
                <c:pt idx="3183">
                  <c:v>-6</c:v>
                </c:pt>
                <c:pt idx="3184">
                  <c:v>-6</c:v>
                </c:pt>
                <c:pt idx="3185">
                  <c:v>-6</c:v>
                </c:pt>
                <c:pt idx="3186">
                  <c:v>-6</c:v>
                </c:pt>
                <c:pt idx="3187">
                  <c:v>-6</c:v>
                </c:pt>
                <c:pt idx="3188">
                  <c:v>-6</c:v>
                </c:pt>
                <c:pt idx="3189">
                  <c:v>-6</c:v>
                </c:pt>
                <c:pt idx="3190">
                  <c:v>-6</c:v>
                </c:pt>
                <c:pt idx="3191">
                  <c:v>-6</c:v>
                </c:pt>
                <c:pt idx="3192">
                  <c:v>-6</c:v>
                </c:pt>
                <c:pt idx="3193">
                  <c:v>-6</c:v>
                </c:pt>
                <c:pt idx="3194">
                  <c:v>-6</c:v>
                </c:pt>
                <c:pt idx="3195">
                  <c:v>-6</c:v>
                </c:pt>
                <c:pt idx="3196">
                  <c:v>-6</c:v>
                </c:pt>
                <c:pt idx="3197">
                  <c:v>-6</c:v>
                </c:pt>
                <c:pt idx="3198">
                  <c:v>-6</c:v>
                </c:pt>
                <c:pt idx="3199">
                  <c:v>-6</c:v>
                </c:pt>
                <c:pt idx="3200">
                  <c:v>-6</c:v>
                </c:pt>
                <c:pt idx="3201">
                  <c:v>-6</c:v>
                </c:pt>
                <c:pt idx="3202">
                  <c:v>-6</c:v>
                </c:pt>
                <c:pt idx="3203">
                  <c:v>-6</c:v>
                </c:pt>
                <c:pt idx="3204">
                  <c:v>-6</c:v>
                </c:pt>
                <c:pt idx="3205">
                  <c:v>-6</c:v>
                </c:pt>
                <c:pt idx="3206">
                  <c:v>-6</c:v>
                </c:pt>
                <c:pt idx="3207">
                  <c:v>-6</c:v>
                </c:pt>
                <c:pt idx="3208">
                  <c:v>-6</c:v>
                </c:pt>
                <c:pt idx="3209">
                  <c:v>-6</c:v>
                </c:pt>
                <c:pt idx="3210">
                  <c:v>-6</c:v>
                </c:pt>
                <c:pt idx="3211">
                  <c:v>-6</c:v>
                </c:pt>
                <c:pt idx="3212">
                  <c:v>-6</c:v>
                </c:pt>
                <c:pt idx="3213">
                  <c:v>-6</c:v>
                </c:pt>
                <c:pt idx="3214">
                  <c:v>-6</c:v>
                </c:pt>
                <c:pt idx="3215">
                  <c:v>-6</c:v>
                </c:pt>
                <c:pt idx="3216">
                  <c:v>-6</c:v>
                </c:pt>
                <c:pt idx="3217">
                  <c:v>-6</c:v>
                </c:pt>
                <c:pt idx="3218">
                  <c:v>-6</c:v>
                </c:pt>
                <c:pt idx="3219">
                  <c:v>-6</c:v>
                </c:pt>
                <c:pt idx="3220">
                  <c:v>-6</c:v>
                </c:pt>
                <c:pt idx="3221">
                  <c:v>-6</c:v>
                </c:pt>
                <c:pt idx="3222">
                  <c:v>-6</c:v>
                </c:pt>
                <c:pt idx="3223">
                  <c:v>-6</c:v>
                </c:pt>
                <c:pt idx="3224">
                  <c:v>-6</c:v>
                </c:pt>
                <c:pt idx="3225">
                  <c:v>-6</c:v>
                </c:pt>
                <c:pt idx="3226">
                  <c:v>-6</c:v>
                </c:pt>
                <c:pt idx="3227">
                  <c:v>-6</c:v>
                </c:pt>
                <c:pt idx="3228">
                  <c:v>-6</c:v>
                </c:pt>
                <c:pt idx="3229">
                  <c:v>-6</c:v>
                </c:pt>
                <c:pt idx="3230">
                  <c:v>-6</c:v>
                </c:pt>
                <c:pt idx="3231">
                  <c:v>-6</c:v>
                </c:pt>
                <c:pt idx="3232">
                  <c:v>-6</c:v>
                </c:pt>
                <c:pt idx="3233">
                  <c:v>-6</c:v>
                </c:pt>
                <c:pt idx="3234">
                  <c:v>-6</c:v>
                </c:pt>
                <c:pt idx="3235">
                  <c:v>-6</c:v>
                </c:pt>
                <c:pt idx="3236">
                  <c:v>-6</c:v>
                </c:pt>
                <c:pt idx="3237">
                  <c:v>-6</c:v>
                </c:pt>
                <c:pt idx="3238">
                  <c:v>-6</c:v>
                </c:pt>
                <c:pt idx="3239">
                  <c:v>-6</c:v>
                </c:pt>
                <c:pt idx="3240">
                  <c:v>-6</c:v>
                </c:pt>
                <c:pt idx="3241">
                  <c:v>-6</c:v>
                </c:pt>
                <c:pt idx="3242">
                  <c:v>-6</c:v>
                </c:pt>
                <c:pt idx="3243">
                  <c:v>-6</c:v>
                </c:pt>
                <c:pt idx="3244">
                  <c:v>-6</c:v>
                </c:pt>
                <c:pt idx="3245">
                  <c:v>-6</c:v>
                </c:pt>
                <c:pt idx="3246">
                  <c:v>-6</c:v>
                </c:pt>
                <c:pt idx="3247">
                  <c:v>-6</c:v>
                </c:pt>
                <c:pt idx="3248">
                  <c:v>-6</c:v>
                </c:pt>
                <c:pt idx="3249">
                  <c:v>-6</c:v>
                </c:pt>
                <c:pt idx="3250">
                  <c:v>-6</c:v>
                </c:pt>
                <c:pt idx="3251">
                  <c:v>-6</c:v>
                </c:pt>
                <c:pt idx="3252">
                  <c:v>-6</c:v>
                </c:pt>
                <c:pt idx="3253">
                  <c:v>-6</c:v>
                </c:pt>
                <c:pt idx="3254">
                  <c:v>-6</c:v>
                </c:pt>
                <c:pt idx="3255">
                  <c:v>-6</c:v>
                </c:pt>
                <c:pt idx="3256">
                  <c:v>-6</c:v>
                </c:pt>
                <c:pt idx="3257">
                  <c:v>-6</c:v>
                </c:pt>
                <c:pt idx="3258">
                  <c:v>-6</c:v>
                </c:pt>
                <c:pt idx="3259">
                  <c:v>-6</c:v>
                </c:pt>
                <c:pt idx="3260">
                  <c:v>-6</c:v>
                </c:pt>
                <c:pt idx="3261">
                  <c:v>-6</c:v>
                </c:pt>
                <c:pt idx="3262">
                  <c:v>-6</c:v>
                </c:pt>
                <c:pt idx="3263">
                  <c:v>-6</c:v>
                </c:pt>
                <c:pt idx="3264">
                  <c:v>-6</c:v>
                </c:pt>
                <c:pt idx="3265">
                  <c:v>-6</c:v>
                </c:pt>
                <c:pt idx="3266">
                  <c:v>-6</c:v>
                </c:pt>
                <c:pt idx="3267">
                  <c:v>-6</c:v>
                </c:pt>
                <c:pt idx="3268">
                  <c:v>-6</c:v>
                </c:pt>
                <c:pt idx="3269">
                  <c:v>-6</c:v>
                </c:pt>
                <c:pt idx="3270">
                  <c:v>-6</c:v>
                </c:pt>
                <c:pt idx="3271">
                  <c:v>-6</c:v>
                </c:pt>
                <c:pt idx="3272">
                  <c:v>-6</c:v>
                </c:pt>
                <c:pt idx="3273">
                  <c:v>-6</c:v>
                </c:pt>
                <c:pt idx="3274">
                  <c:v>-6</c:v>
                </c:pt>
                <c:pt idx="3275">
                  <c:v>-6</c:v>
                </c:pt>
                <c:pt idx="3276">
                  <c:v>-6</c:v>
                </c:pt>
                <c:pt idx="3277">
                  <c:v>-6</c:v>
                </c:pt>
                <c:pt idx="3278">
                  <c:v>-6</c:v>
                </c:pt>
                <c:pt idx="3279">
                  <c:v>-6</c:v>
                </c:pt>
                <c:pt idx="3280">
                  <c:v>-6</c:v>
                </c:pt>
                <c:pt idx="3281">
                  <c:v>-6</c:v>
                </c:pt>
                <c:pt idx="3282">
                  <c:v>-6</c:v>
                </c:pt>
                <c:pt idx="3283">
                  <c:v>-6</c:v>
                </c:pt>
                <c:pt idx="3284">
                  <c:v>-6</c:v>
                </c:pt>
                <c:pt idx="3285">
                  <c:v>-6</c:v>
                </c:pt>
                <c:pt idx="3286">
                  <c:v>-6</c:v>
                </c:pt>
                <c:pt idx="3287">
                  <c:v>-6</c:v>
                </c:pt>
                <c:pt idx="3288">
                  <c:v>-6</c:v>
                </c:pt>
                <c:pt idx="3289">
                  <c:v>-6</c:v>
                </c:pt>
                <c:pt idx="3290">
                  <c:v>-6</c:v>
                </c:pt>
                <c:pt idx="3291">
                  <c:v>-6</c:v>
                </c:pt>
                <c:pt idx="3292">
                  <c:v>-6</c:v>
                </c:pt>
                <c:pt idx="3293">
                  <c:v>-6</c:v>
                </c:pt>
                <c:pt idx="3294">
                  <c:v>-6</c:v>
                </c:pt>
                <c:pt idx="3295">
                  <c:v>-6</c:v>
                </c:pt>
                <c:pt idx="3296">
                  <c:v>-6</c:v>
                </c:pt>
                <c:pt idx="3297">
                  <c:v>-6</c:v>
                </c:pt>
                <c:pt idx="3298">
                  <c:v>-6</c:v>
                </c:pt>
                <c:pt idx="3299">
                  <c:v>-6</c:v>
                </c:pt>
                <c:pt idx="3300">
                  <c:v>-6</c:v>
                </c:pt>
                <c:pt idx="3301">
                  <c:v>-6</c:v>
                </c:pt>
                <c:pt idx="3302">
                  <c:v>-6</c:v>
                </c:pt>
                <c:pt idx="3303">
                  <c:v>-6</c:v>
                </c:pt>
                <c:pt idx="3304">
                  <c:v>-6</c:v>
                </c:pt>
                <c:pt idx="3305">
                  <c:v>-6</c:v>
                </c:pt>
                <c:pt idx="3306">
                  <c:v>-6</c:v>
                </c:pt>
                <c:pt idx="3307">
                  <c:v>-6</c:v>
                </c:pt>
                <c:pt idx="3308">
                  <c:v>-6</c:v>
                </c:pt>
                <c:pt idx="3309">
                  <c:v>-6</c:v>
                </c:pt>
                <c:pt idx="3310">
                  <c:v>-6</c:v>
                </c:pt>
                <c:pt idx="3311">
                  <c:v>-6</c:v>
                </c:pt>
                <c:pt idx="3312">
                  <c:v>-6</c:v>
                </c:pt>
                <c:pt idx="3313">
                  <c:v>-6</c:v>
                </c:pt>
                <c:pt idx="3314">
                  <c:v>-6</c:v>
                </c:pt>
                <c:pt idx="3315">
                  <c:v>-6</c:v>
                </c:pt>
                <c:pt idx="3316">
                  <c:v>-6</c:v>
                </c:pt>
                <c:pt idx="3317">
                  <c:v>-6</c:v>
                </c:pt>
                <c:pt idx="3318">
                  <c:v>-6</c:v>
                </c:pt>
                <c:pt idx="3319">
                  <c:v>-6</c:v>
                </c:pt>
                <c:pt idx="3320">
                  <c:v>-6</c:v>
                </c:pt>
                <c:pt idx="3321">
                  <c:v>-6</c:v>
                </c:pt>
                <c:pt idx="3322">
                  <c:v>-6</c:v>
                </c:pt>
                <c:pt idx="3323">
                  <c:v>-6</c:v>
                </c:pt>
                <c:pt idx="3324">
                  <c:v>-6</c:v>
                </c:pt>
                <c:pt idx="3325">
                  <c:v>-6</c:v>
                </c:pt>
                <c:pt idx="3326">
                  <c:v>-6</c:v>
                </c:pt>
                <c:pt idx="3327">
                  <c:v>-6</c:v>
                </c:pt>
                <c:pt idx="3328">
                  <c:v>-6</c:v>
                </c:pt>
                <c:pt idx="3329">
                  <c:v>-6</c:v>
                </c:pt>
                <c:pt idx="3330">
                  <c:v>-6</c:v>
                </c:pt>
                <c:pt idx="3331">
                  <c:v>-6</c:v>
                </c:pt>
                <c:pt idx="3332">
                  <c:v>-6</c:v>
                </c:pt>
                <c:pt idx="3333">
                  <c:v>-6</c:v>
                </c:pt>
                <c:pt idx="3334">
                  <c:v>-6</c:v>
                </c:pt>
                <c:pt idx="3335">
                  <c:v>-6</c:v>
                </c:pt>
                <c:pt idx="3336">
                  <c:v>-6</c:v>
                </c:pt>
                <c:pt idx="3337">
                  <c:v>-6</c:v>
                </c:pt>
                <c:pt idx="3338">
                  <c:v>-6</c:v>
                </c:pt>
                <c:pt idx="3339">
                  <c:v>-6</c:v>
                </c:pt>
                <c:pt idx="3340">
                  <c:v>-6</c:v>
                </c:pt>
                <c:pt idx="3341">
                  <c:v>-6</c:v>
                </c:pt>
                <c:pt idx="3342">
                  <c:v>-6</c:v>
                </c:pt>
                <c:pt idx="3343">
                  <c:v>-6</c:v>
                </c:pt>
                <c:pt idx="3344">
                  <c:v>-6</c:v>
                </c:pt>
                <c:pt idx="3345">
                  <c:v>-6</c:v>
                </c:pt>
                <c:pt idx="3346">
                  <c:v>-6</c:v>
                </c:pt>
                <c:pt idx="3347">
                  <c:v>-6</c:v>
                </c:pt>
                <c:pt idx="3348">
                  <c:v>-6</c:v>
                </c:pt>
                <c:pt idx="3349">
                  <c:v>-6</c:v>
                </c:pt>
                <c:pt idx="3350">
                  <c:v>-6</c:v>
                </c:pt>
                <c:pt idx="3351">
                  <c:v>-6</c:v>
                </c:pt>
                <c:pt idx="3352">
                  <c:v>-6</c:v>
                </c:pt>
                <c:pt idx="3353">
                  <c:v>-6</c:v>
                </c:pt>
                <c:pt idx="3354">
                  <c:v>-6</c:v>
                </c:pt>
                <c:pt idx="3355">
                  <c:v>-6</c:v>
                </c:pt>
                <c:pt idx="3356">
                  <c:v>-6</c:v>
                </c:pt>
                <c:pt idx="3357">
                  <c:v>-6</c:v>
                </c:pt>
                <c:pt idx="3358">
                  <c:v>-6</c:v>
                </c:pt>
                <c:pt idx="3359">
                  <c:v>-6</c:v>
                </c:pt>
                <c:pt idx="3360">
                  <c:v>-6</c:v>
                </c:pt>
                <c:pt idx="3361">
                  <c:v>-6</c:v>
                </c:pt>
                <c:pt idx="3362">
                  <c:v>-6</c:v>
                </c:pt>
                <c:pt idx="3363">
                  <c:v>-6</c:v>
                </c:pt>
                <c:pt idx="3364">
                  <c:v>-6</c:v>
                </c:pt>
                <c:pt idx="3365">
                  <c:v>-6</c:v>
                </c:pt>
                <c:pt idx="3366">
                  <c:v>-6</c:v>
                </c:pt>
                <c:pt idx="3367">
                  <c:v>-6</c:v>
                </c:pt>
                <c:pt idx="3368">
                  <c:v>-6</c:v>
                </c:pt>
                <c:pt idx="3369">
                  <c:v>-6</c:v>
                </c:pt>
                <c:pt idx="3370">
                  <c:v>-6</c:v>
                </c:pt>
                <c:pt idx="3371">
                  <c:v>-6</c:v>
                </c:pt>
                <c:pt idx="3372">
                  <c:v>-6</c:v>
                </c:pt>
                <c:pt idx="3373">
                  <c:v>-6</c:v>
                </c:pt>
                <c:pt idx="3374">
                  <c:v>-6</c:v>
                </c:pt>
                <c:pt idx="3375">
                  <c:v>-6</c:v>
                </c:pt>
                <c:pt idx="3376">
                  <c:v>-6</c:v>
                </c:pt>
                <c:pt idx="3377">
                  <c:v>-6</c:v>
                </c:pt>
                <c:pt idx="3378">
                  <c:v>-6</c:v>
                </c:pt>
                <c:pt idx="3379">
                  <c:v>-6</c:v>
                </c:pt>
                <c:pt idx="3380">
                  <c:v>-6</c:v>
                </c:pt>
                <c:pt idx="3381">
                  <c:v>-6</c:v>
                </c:pt>
                <c:pt idx="3382">
                  <c:v>-6</c:v>
                </c:pt>
                <c:pt idx="3383">
                  <c:v>-6</c:v>
                </c:pt>
                <c:pt idx="3384">
                  <c:v>-6</c:v>
                </c:pt>
                <c:pt idx="3385">
                  <c:v>-6</c:v>
                </c:pt>
                <c:pt idx="3386">
                  <c:v>-6</c:v>
                </c:pt>
                <c:pt idx="3387">
                  <c:v>-6</c:v>
                </c:pt>
                <c:pt idx="3388">
                  <c:v>-6</c:v>
                </c:pt>
                <c:pt idx="3389">
                  <c:v>-6</c:v>
                </c:pt>
                <c:pt idx="3390">
                  <c:v>-6</c:v>
                </c:pt>
                <c:pt idx="3391">
                  <c:v>-6</c:v>
                </c:pt>
                <c:pt idx="3392">
                  <c:v>-6</c:v>
                </c:pt>
                <c:pt idx="3393">
                  <c:v>-6</c:v>
                </c:pt>
                <c:pt idx="3394">
                  <c:v>-6</c:v>
                </c:pt>
                <c:pt idx="3395">
                  <c:v>-6</c:v>
                </c:pt>
                <c:pt idx="3396">
                  <c:v>-6</c:v>
                </c:pt>
                <c:pt idx="3397">
                  <c:v>-6</c:v>
                </c:pt>
                <c:pt idx="3398">
                  <c:v>-6</c:v>
                </c:pt>
                <c:pt idx="3399">
                  <c:v>-6</c:v>
                </c:pt>
                <c:pt idx="3400">
                  <c:v>-6</c:v>
                </c:pt>
                <c:pt idx="3401">
                  <c:v>-6</c:v>
                </c:pt>
                <c:pt idx="3402">
                  <c:v>-6</c:v>
                </c:pt>
                <c:pt idx="3403">
                  <c:v>-6</c:v>
                </c:pt>
                <c:pt idx="3404">
                  <c:v>-6</c:v>
                </c:pt>
                <c:pt idx="3405">
                  <c:v>-6</c:v>
                </c:pt>
                <c:pt idx="3406">
                  <c:v>-6</c:v>
                </c:pt>
                <c:pt idx="3407">
                  <c:v>-6</c:v>
                </c:pt>
                <c:pt idx="3408">
                  <c:v>-6</c:v>
                </c:pt>
                <c:pt idx="3409">
                  <c:v>-6</c:v>
                </c:pt>
                <c:pt idx="3410">
                  <c:v>-6</c:v>
                </c:pt>
                <c:pt idx="3411">
                  <c:v>-6</c:v>
                </c:pt>
                <c:pt idx="3412">
                  <c:v>-6</c:v>
                </c:pt>
                <c:pt idx="3413">
                  <c:v>-6</c:v>
                </c:pt>
                <c:pt idx="3414">
                  <c:v>-6</c:v>
                </c:pt>
                <c:pt idx="3415">
                  <c:v>-6</c:v>
                </c:pt>
                <c:pt idx="3416">
                  <c:v>-6</c:v>
                </c:pt>
                <c:pt idx="3417">
                  <c:v>-6</c:v>
                </c:pt>
                <c:pt idx="3418">
                  <c:v>-6</c:v>
                </c:pt>
                <c:pt idx="3419">
                  <c:v>-6</c:v>
                </c:pt>
                <c:pt idx="3420">
                  <c:v>-6</c:v>
                </c:pt>
                <c:pt idx="3421">
                  <c:v>-6</c:v>
                </c:pt>
                <c:pt idx="3422">
                  <c:v>-6</c:v>
                </c:pt>
                <c:pt idx="3423">
                  <c:v>-6</c:v>
                </c:pt>
                <c:pt idx="3424">
                  <c:v>-6</c:v>
                </c:pt>
                <c:pt idx="3425">
                  <c:v>-6</c:v>
                </c:pt>
                <c:pt idx="3426">
                  <c:v>-6</c:v>
                </c:pt>
                <c:pt idx="3427">
                  <c:v>-6</c:v>
                </c:pt>
                <c:pt idx="3428">
                  <c:v>-6</c:v>
                </c:pt>
                <c:pt idx="3429">
                  <c:v>-6</c:v>
                </c:pt>
                <c:pt idx="3430">
                  <c:v>-6</c:v>
                </c:pt>
                <c:pt idx="3431">
                  <c:v>-6</c:v>
                </c:pt>
                <c:pt idx="3432">
                  <c:v>-6</c:v>
                </c:pt>
                <c:pt idx="3433">
                  <c:v>-6</c:v>
                </c:pt>
                <c:pt idx="3434">
                  <c:v>-6</c:v>
                </c:pt>
                <c:pt idx="3435">
                  <c:v>-6</c:v>
                </c:pt>
                <c:pt idx="3436">
                  <c:v>-6</c:v>
                </c:pt>
                <c:pt idx="3437">
                  <c:v>-6</c:v>
                </c:pt>
                <c:pt idx="3438">
                  <c:v>-6</c:v>
                </c:pt>
                <c:pt idx="3439">
                  <c:v>-6</c:v>
                </c:pt>
                <c:pt idx="3440">
                  <c:v>-6</c:v>
                </c:pt>
                <c:pt idx="3441">
                  <c:v>-6</c:v>
                </c:pt>
                <c:pt idx="3442">
                  <c:v>-6</c:v>
                </c:pt>
                <c:pt idx="3443">
                  <c:v>-6</c:v>
                </c:pt>
                <c:pt idx="3444">
                  <c:v>-6</c:v>
                </c:pt>
                <c:pt idx="3445">
                  <c:v>-6</c:v>
                </c:pt>
                <c:pt idx="3446">
                  <c:v>-6</c:v>
                </c:pt>
                <c:pt idx="3447">
                  <c:v>-6</c:v>
                </c:pt>
                <c:pt idx="3448">
                  <c:v>-6</c:v>
                </c:pt>
                <c:pt idx="3449">
                  <c:v>-6</c:v>
                </c:pt>
                <c:pt idx="3450">
                  <c:v>-6</c:v>
                </c:pt>
                <c:pt idx="3451">
                  <c:v>-6</c:v>
                </c:pt>
                <c:pt idx="3452">
                  <c:v>-6</c:v>
                </c:pt>
                <c:pt idx="3453">
                  <c:v>-6</c:v>
                </c:pt>
                <c:pt idx="3454">
                  <c:v>-6</c:v>
                </c:pt>
                <c:pt idx="3455">
                  <c:v>-6</c:v>
                </c:pt>
                <c:pt idx="3456">
                  <c:v>-6</c:v>
                </c:pt>
                <c:pt idx="3457">
                  <c:v>-6</c:v>
                </c:pt>
                <c:pt idx="3458">
                  <c:v>-6</c:v>
                </c:pt>
                <c:pt idx="3459">
                  <c:v>-6</c:v>
                </c:pt>
                <c:pt idx="3460">
                  <c:v>-6</c:v>
                </c:pt>
                <c:pt idx="3461">
                  <c:v>-6</c:v>
                </c:pt>
                <c:pt idx="3462">
                  <c:v>-6</c:v>
                </c:pt>
                <c:pt idx="3463">
                  <c:v>-6</c:v>
                </c:pt>
                <c:pt idx="3464">
                  <c:v>-6</c:v>
                </c:pt>
                <c:pt idx="3465">
                  <c:v>-6</c:v>
                </c:pt>
                <c:pt idx="3466">
                  <c:v>-6</c:v>
                </c:pt>
                <c:pt idx="3467">
                  <c:v>-6</c:v>
                </c:pt>
                <c:pt idx="3468">
                  <c:v>-6</c:v>
                </c:pt>
                <c:pt idx="3469">
                  <c:v>-6</c:v>
                </c:pt>
                <c:pt idx="3470">
                  <c:v>-6</c:v>
                </c:pt>
                <c:pt idx="3471">
                  <c:v>-6</c:v>
                </c:pt>
                <c:pt idx="3472">
                  <c:v>-6</c:v>
                </c:pt>
                <c:pt idx="3473">
                  <c:v>-6</c:v>
                </c:pt>
                <c:pt idx="3474">
                  <c:v>-6</c:v>
                </c:pt>
                <c:pt idx="3475">
                  <c:v>-6</c:v>
                </c:pt>
                <c:pt idx="3476">
                  <c:v>-6</c:v>
                </c:pt>
                <c:pt idx="3477">
                  <c:v>-6</c:v>
                </c:pt>
                <c:pt idx="3478">
                  <c:v>-6</c:v>
                </c:pt>
                <c:pt idx="3479">
                  <c:v>-6</c:v>
                </c:pt>
                <c:pt idx="3480">
                  <c:v>-6</c:v>
                </c:pt>
                <c:pt idx="3481">
                  <c:v>-6</c:v>
                </c:pt>
                <c:pt idx="3482">
                  <c:v>-6</c:v>
                </c:pt>
                <c:pt idx="3483">
                  <c:v>-6</c:v>
                </c:pt>
                <c:pt idx="3484">
                  <c:v>-6</c:v>
                </c:pt>
                <c:pt idx="3485">
                  <c:v>-6</c:v>
                </c:pt>
                <c:pt idx="3486">
                  <c:v>-6</c:v>
                </c:pt>
                <c:pt idx="3487">
                  <c:v>-6</c:v>
                </c:pt>
                <c:pt idx="3488">
                  <c:v>-6</c:v>
                </c:pt>
                <c:pt idx="3489">
                  <c:v>-6</c:v>
                </c:pt>
                <c:pt idx="3490">
                  <c:v>-6</c:v>
                </c:pt>
                <c:pt idx="3491">
                  <c:v>-6</c:v>
                </c:pt>
                <c:pt idx="3492">
                  <c:v>-6</c:v>
                </c:pt>
                <c:pt idx="349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754-4E47-86BB-AD264B73C0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162512"/>
        <c:axId val="665163296"/>
      </c:scatterChart>
      <c:valAx>
        <c:axId val="665162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baseline="0">
                    <a:effectLst/>
                  </a:rPr>
                  <a:t>Time(µs)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163296"/>
        <c:crosses val="autoZero"/>
        <c:crossBetween val="midCat"/>
      </c:valAx>
      <c:valAx>
        <c:axId val="66516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>
                    <a:effectLst/>
                  </a:rPr>
                  <a:t>Current(A)</a:t>
                </a:r>
                <a:endParaRPr lang="en-US" sz="10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162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Sintering</a:t>
            </a:r>
            <a:r>
              <a:rPr lang="en-US" baseline="0" dirty="0"/>
              <a:t> </a:t>
            </a:r>
            <a:r>
              <a:rPr lang="en-US" baseline="0" dirty="0" smtClean="0"/>
              <a:t>of </a:t>
            </a:r>
            <a:r>
              <a:rPr lang="en-US" baseline="0" dirty="0" err="1" smtClean="0"/>
              <a:t>SiC</a:t>
            </a:r>
            <a:r>
              <a:rPr lang="en-US" baseline="0" dirty="0" smtClean="0"/>
              <a:t>-W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strRef>
              <c:f>SIC10MM!$A$1:$A$3542</c:f>
              <c:strCache>
                <c:ptCount val="3485"/>
                <c:pt idx="0">
                  <c:v>0days 00:00:00.000000</c:v>
                </c:pt>
                <c:pt idx="1">
                  <c:v>0days 00:00:01.000000</c:v>
                </c:pt>
                <c:pt idx="2">
                  <c:v>0days 00:00:02.000000</c:v>
                </c:pt>
                <c:pt idx="3">
                  <c:v>0days 00:00:03.000000</c:v>
                </c:pt>
                <c:pt idx="4">
                  <c:v>0days 00:00:04.000000</c:v>
                </c:pt>
                <c:pt idx="5">
                  <c:v>0days 00:00:05.000000</c:v>
                </c:pt>
                <c:pt idx="6">
                  <c:v>0days 00:00:06.000000</c:v>
                </c:pt>
                <c:pt idx="7">
                  <c:v>0days 00:00:07.000000</c:v>
                </c:pt>
                <c:pt idx="8">
                  <c:v>0days 00:00:08.000000</c:v>
                </c:pt>
                <c:pt idx="9">
                  <c:v>0days 00:00:09.000000</c:v>
                </c:pt>
                <c:pt idx="10">
                  <c:v>0days 00:00:10.000000</c:v>
                </c:pt>
                <c:pt idx="11">
                  <c:v>0days 00:00:11.000000</c:v>
                </c:pt>
                <c:pt idx="12">
                  <c:v>0days 00:00:12.000000</c:v>
                </c:pt>
                <c:pt idx="13">
                  <c:v>0days 00:00:13.000000</c:v>
                </c:pt>
                <c:pt idx="14">
                  <c:v>0days 00:00:14.000000</c:v>
                </c:pt>
                <c:pt idx="15">
                  <c:v>0days 00:00:15.000000</c:v>
                </c:pt>
                <c:pt idx="16">
                  <c:v>0days 00:00:16.000000</c:v>
                </c:pt>
                <c:pt idx="17">
                  <c:v>0days 00:00:17.000000</c:v>
                </c:pt>
                <c:pt idx="18">
                  <c:v>0days 00:00:18.000000</c:v>
                </c:pt>
                <c:pt idx="19">
                  <c:v>0days 00:00:19.000000</c:v>
                </c:pt>
                <c:pt idx="20">
                  <c:v>0days 00:00:20.000000</c:v>
                </c:pt>
                <c:pt idx="21">
                  <c:v>0days 00:00:21.000000</c:v>
                </c:pt>
                <c:pt idx="22">
                  <c:v>0days 00:00:22.000000</c:v>
                </c:pt>
                <c:pt idx="23">
                  <c:v>0days 00:00:23.000000</c:v>
                </c:pt>
                <c:pt idx="24">
                  <c:v>0days 00:00:24.000000</c:v>
                </c:pt>
                <c:pt idx="25">
                  <c:v>0days 00:00:25.000000</c:v>
                </c:pt>
                <c:pt idx="26">
                  <c:v>0days 00:00:26.000000</c:v>
                </c:pt>
                <c:pt idx="27">
                  <c:v>0days 00:00:27.000000</c:v>
                </c:pt>
                <c:pt idx="28">
                  <c:v>0days 00:00:28.000000</c:v>
                </c:pt>
                <c:pt idx="29">
                  <c:v>0days 00:00:29.000000</c:v>
                </c:pt>
                <c:pt idx="30">
                  <c:v>0days 00:00:30.000000</c:v>
                </c:pt>
                <c:pt idx="31">
                  <c:v>0days 00:00:31.000000</c:v>
                </c:pt>
                <c:pt idx="32">
                  <c:v>0days 00:00:32.000000</c:v>
                </c:pt>
                <c:pt idx="33">
                  <c:v>0days 00:00:33.000000</c:v>
                </c:pt>
                <c:pt idx="34">
                  <c:v>0days 00:00:34.000000</c:v>
                </c:pt>
                <c:pt idx="35">
                  <c:v>0days 00:00:35.000000</c:v>
                </c:pt>
                <c:pt idx="36">
                  <c:v>0days 00:00:36.000000</c:v>
                </c:pt>
                <c:pt idx="37">
                  <c:v>0days 00:00:37.000000</c:v>
                </c:pt>
                <c:pt idx="38">
                  <c:v>0days 00:00:38.000000</c:v>
                </c:pt>
                <c:pt idx="39">
                  <c:v>0days 00:00:39.000000</c:v>
                </c:pt>
                <c:pt idx="40">
                  <c:v>0days 00:00:40.000000</c:v>
                </c:pt>
                <c:pt idx="41">
                  <c:v>0days 00:00:41.000000</c:v>
                </c:pt>
                <c:pt idx="42">
                  <c:v>0days 00:00:42.000000</c:v>
                </c:pt>
                <c:pt idx="43">
                  <c:v>0days 00:00:43.000000</c:v>
                </c:pt>
                <c:pt idx="44">
                  <c:v>0days 00:00:44.000000</c:v>
                </c:pt>
                <c:pt idx="45">
                  <c:v>0days 00:00:45.000000</c:v>
                </c:pt>
                <c:pt idx="46">
                  <c:v>0days 00:00:46.000000</c:v>
                </c:pt>
                <c:pt idx="47">
                  <c:v>0days 00:00:47.000000</c:v>
                </c:pt>
                <c:pt idx="48">
                  <c:v>0days 00:00:48.000000</c:v>
                </c:pt>
                <c:pt idx="49">
                  <c:v>0days 00:00:49.000000</c:v>
                </c:pt>
                <c:pt idx="50">
                  <c:v>0days 00:00:50.000000</c:v>
                </c:pt>
                <c:pt idx="51">
                  <c:v>0days 00:00:51.000000</c:v>
                </c:pt>
                <c:pt idx="52">
                  <c:v>0days 00:00:52.000000</c:v>
                </c:pt>
                <c:pt idx="53">
                  <c:v>0days 00:00:53.000000</c:v>
                </c:pt>
                <c:pt idx="54">
                  <c:v>0days 00:00:54.000000</c:v>
                </c:pt>
                <c:pt idx="55">
                  <c:v>0days 00:00:55.000000</c:v>
                </c:pt>
                <c:pt idx="56">
                  <c:v>0days 00:00:56.000000</c:v>
                </c:pt>
                <c:pt idx="57">
                  <c:v>0days 00:00:57.000000</c:v>
                </c:pt>
                <c:pt idx="58">
                  <c:v>0days 00:00:58.000000</c:v>
                </c:pt>
                <c:pt idx="59">
                  <c:v>0days 00:00:59.000000</c:v>
                </c:pt>
                <c:pt idx="60">
                  <c:v>0days 00:01:00.000000</c:v>
                </c:pt>
                <c:pt idx="61">
                  <c:v>0days 00:01:01.000000</c:v>
                </c:pt>
                <c:pt idx="62">
                  <c:v>0days 00:01:02.000000</c:v>
                </c:pt>
                <c:pt idx="63">
                  <c:v>0days 00:01:03.000000</c:v>
                </c:pt>
                <c:pt idx="64">
                  <c:v>0days 00:01:04.000000</c:v>
                </c:pt>
                <c:pt idx="65">
                  <c:v>0days 00:01:05.000000</c:v>
                </c:pt>
                <c:pt idx="66">
                  <c:v>0days 00:01:06.000000</c:v>
                </c:pt>
                <c:pt idx="67">
                  <c:v>0days 00:01:07.000000</c:v>
                </c:pt>
                <c:pt idx="68">
                  <c:v>0days 00:01:08.000000</c:v>
                </c:pt>
                <c:pt idx="69">
                  <c:v>0days 00:01:09.000000</c:v>
                </c:pt>
                <c:pt idx="70">
                  <c:v>0days 00:01:10.000000</c:v>
                </c:pt>
                <c:pt idx="71">
                  <c:v>0days 00:01:11.000000</c:v>
                </c:pt>
                <c:pt idx="72">
                  <c:v>0days 00:01:12.000000</c:v>
                </c:pt>
                <c:pt idx="73">
                  <c:v>0days 00:01:13.000000</c:v>
                </c:pt>
                <c:pt idx="74">
                  <c:v>0days 00:01:14.000000</c:v>
                </c:pt>
                <c:pt idx="75">
                  <c:v>0days 00:01:15.000000</c:v>
                </c:pt>
                <c:pt idx="76">
                  <c:v>0days 00:01:16.000000</c:v>
                </c:pt>
                <c:pt idx="77">
                  <c:v>0days 00:01:17.000000</c:v>
                </c:pt>
                <c:pt idx="78">
                  <c:v>0days 00:01:18.000000</c:v>
                </c:pt>
                <c:pt idx="79">
                  <c:v>0days 00:01:19.000000</c:v>
                </c:pt>
                <c:pt idx="80">
                  <c:v>0days 00:01:20.000000</c:v>
                </c:pt>
                <c:pt idx="81">
                  <c:v>0days 00:01:21.000000</c:v>
                </c:pt>
                <c:pt idx="82">
                  <c:v>0days 00:01:22.000000</c:v>
                </c:pt>
                <c:pt idx="83">
                  <c:v>0days 00:01:23.000000</c:v>
                </c:pt>
                <c:pt idx="84">
                  <c:v>0days 00:01:24.000000</c:v>
                </c:pt>
                <c:pt idx="85">
                  <c:v>0days 00:01:25.000000</c:v>
                </c:pt>
                <c:pt idx="86">
                  <c:v>0days 00:01:26.000000</c:v>
                </c:pt>
                <c:pt idx="87">
                  <c:v>0days 00:01:27.000000</c:v>
                </c:pt>
                <c:pt idx="88">
                  <c:v>0days 00:01:28.000000</c:v>
                </c:pt>
                <c:pt idx="89">
                  <c:v>0days 00:01:29.000000</c:v>
                </c:pt>
                <c:pt idx="90">
                  <c:v>0days 00:01:30.000000</c:v>
                </c:pt>
                <c:pt idx="91">
                  <c:v>0days 00:01:31.000000</c:v>
                </c:pt>
                <c:pt idx="92">
                  <c:v>0days 00:01:32.000000</c:v>
                </c:pt>
                <c:pt idx="93">
                  <c:v>0days 00:01:33.000000</c:v>
                </c:pt>
                <c:pt idx="94">
                  <c:v>0days 00:01:34.000000</c:v>
                </c:pt>
                <c:pt idx="95">
                  <c:v>0days 00:01:35.000000</c:v>
                </c:pt>
                <c:pt idx="96">
                  <c:v>0days 00:01:36.000000</c:v>
                </c:pt>
                <c:pt idx="97">
                  <c:v>0days 00:01:37.000000</c:v>
                </c:pt>
                <c:pt idx="98">
                  <c:v>0days 00:01:38.000000</c:v>
                </c:pt>
                <c:pt idx="99">
                  <c:v>0days 00:01:39.000000</c:v>
                </c:pt>
                <c:pt idx="100">
                  <c:v>0days 00:01:40.000000</c:v>
                </c:pt>
                <c:pt idx="101">
                  <c:v>0days 00:01:41.000000</c:v>
                </c:pt>
                <c:pt idx="102">
                  <c:v>0days 00:01:42.000000</c:v>
                </c:pt>
                <c:pt idx="103">
                  <c:v>0days 00:01:43.000000</c:v>
                </c:pt>
                <c:pt idx="104">
                  <c:v>0days 00:01:44.000000</c:v>
                </c:pt>
                <c:pt idx="105">
                  <c:v>0days 00:01:45.000000</c:v>
                </c:pt>
                <c:pt idx="106">
                  <c:v>0days 00:01:46.000000</c:v>
                </c:pt>
                <c:pt idx="107">
                  <c:v>0days 00:01:47.000000</c:v>
                </c:pt>
                <c:pt idx="108">
                  <c:v>0days 00:01:48.000000</c:v>
                </c:pt>
                <c:pt idx="109">
                  <c:v>0days 00:01:49.000000</c:v>
                </c:pt>
                <c:pt idx="110">
                  <c:v>0days 00:01:50.000000</c:v>
                </c:pt>
                <c:pt idx="111">
                  <c:v>0days 00:01:51.000000</c:v>
                </c:pt>
                <c:pt idx="112">
                  <c:v>0days 00:01:52.000000</c:v>
                </c:pt>
                <c:pt idx="113">
                  <c:v>0days 00:01:53.000000</c:v>
                </c:pt>
                <c:pt idx="114">
                  <c:v>0days 00:01:54.000000</c:v>
                </c:pt>
                <c:pt idx="115">
                  <c:v>0days 00:01:55.000000</c:v>
                </c:pt>
                <c:pt idx="116">
                  <c:v>0days 00:01:56.000000</c:v>
                </c:pt>
                <c:pt idx="117">
                  <c:v>0days 00:01:57.000000</c:v>
                </c:pt>
                <c:pt idx="118">
                  <c:v>0days 00:01:58.000000</c:v>
                </c:pt>
                <c:pt idx="119">
                  <c:v>0days 00:01:59.000000</c:v>
                </c:pt>
                <c:pt idx="120">
                  <c:v>0days 00:02:00.000000</c:v>
                </c:pt>
                <c:pt idx="121">
                  <c:v>0days 00:02:01.000000</c:v>
                </c:pt>
                <c:pt idx="122">
                  <c:v>0days 00:02:02.000000</c:v>
                </c:pt>
                <c:pt idx="123">
                  <c:v>0days 00:02:03.000000</c:v>
                </c:pt>
                <c:pt idx="124">
                  <c:v>0days 00:02:04.000000</c:v>
                </c:pt>
                <c:pt idx="125">
                  <c:v>0days 00:02:05.000000</c:v>
                </c:pt>
                <c:pt idx="126">
                  <c:v>0days 00:02:06.000000</c:v>
                </c:pt>
                <c:pt idx="127">
                  <c:v>0days 00:02:07.000000</c:v>
                </c:pt>
                <c:pt idx="128">
                  <c:v>0days 00:02:08.000000</c:v>
                </c:pt>
                <c:pt idx="129">
                  <c:v>0days 00:02:09.000000</c:v>
                </c:pt>
                <c:pt idx="130">
                  <c:v>0days 00:02:10.000000</c:v>
                </c:pt>
                <c:pt idx="131">
                  <c:v>0days 00:02:11.000000</c:v>
                </c:pt>
                <c:pt idx="132">
                  <c:v>0days 00:02:12.000000</c:v>
                </c:pt>
                <c:pt idx="133">
                  <c:v>0days 00:02:13.000000</c:v>
                </c:pt>
                <c:pt idx="134">
                  <c:v>0days 00:02:14.000000</c:v>
                </c:pt>
                <c:pt idx="135">
                  <c:v>0days 00:02:15.000000</c:v>
                </c:pt>
                <c:pt idx="136">
                  <c:v>0days 00:02:16.000000</c:v>
                </c:pt>
                <c:pt idx="137">
                  <c:v>0days 00:02:17.000000</c:v>
                </c:pt>
                <c:pt idx="138">
                  <c:v>0days 00:02:18.000000</c:v>
                </c:pt>
                <c:pt idx="139">
                  <c:v>0days 00:02:19.000000</c:v>
                </c:pt>
                <c:pt idx="140">
                  <c:v>0days 00:02:20.000000</c:v>
                </c:pt>
                <c:pt idx="141">
                  <c:v>0days 00:02:21.000000</c:v>
                </c:pt>
                <c:pt idx="142">
                  <c:v>0days 00:02:22.000000</c:v>
                </c:pt>
                <c:pt idx="143">
                  <c:v>0days 00:02:23.000000</c:v>
                </c:pt>
                <c:pt idx="144">
                  <c:v>0days 00:02:24.000000</c:v>
                </c:pt>
                <c:pt idx="145">
                  <c:v>0days 00:02:25.000000</c:v>
                </c:pt>
                <c:pt idx="146">
                  <c:v>0days 00:02:26.000000</c:v>
                </c:pt>
                <c:pt idx="147">
                  <c:v>0days 00:02:27.000000</c:v>
                </c:pt>
                <c:pt idx="148">
                  <c:v>0days 00:02:28.000000</c:v>
                </c:pt>
                <c:pt idx="149">
                  <c:v>0days 00:02:29.000000</c:v>
                </c:pt>
                <c:pt idx="150">
                  <c:v>0days 00:02:30.000000</c:v>
                </c:pt>
                <c:pt idx="151">
                  <c:v>0days 00:02:31.000000</c:v>
                </c:pt>
                <c:pt idx="152">
                  <c:v>0days 00:02:32.000000</c:v>
                </c:pt>
                <c:pt idx="153">
                  <c:v>0days 00:02:33.000000</c:v>
                </c:pt>
                <c:pt idx="154">
                  <c:v>0days 00:02:34.000000</c:v>
                </c:pt>
                <c:pt idx="155">
                  <c:v>0days 00:02:35.000000</c:v>
                </c:pt>
                <c:pt idx="156">
                  <c:v>0days 00:02:36.000000</c:v>
                </c:pt>
                <c:pt idx="157">
                  <c:v>0days 00:02:37.000000</c:v>
                </c:pt>
                <c:pt idx="158">
                  <c:v>0days 00:02:38.000000</c:v>
                </c:pt>
                <c:pt idx="159">
                  <c:v>0days 00:02:39.000000</c:v>
                </c:pt>
                <c:pt idx="160">
                  <c:v>0days 00:02:40.000000</c:v>
                </c:pt>
                <c:pt idx="161">
                  <c:v>0days 00:02:41.000000</c:v>
                </c:pt>
                <c:pt idx="162">
                  <c:v>0days 00:02:42.000000</c:v>
                </c:pt>
                <c:pt idx="163">
                  <c:v>0days 00:02:43.000000</c:v>
                </c:pt>
                <c:pt idx="164">
                  <c:v>0days 00:02:44.000000</c:v>
                </c:pt>
                <c:pt idx="165">
                  <c:v>0days 00:02:45.000000</c:v>
                </c:pt>
                <c:pt idx="166">
                  <c:v>0days 00:02:46.000000</c:v>
                </c:pt>
                <c:pt idx="167">
                  <c:v>0days 00:02:47.000000</c:v>
                </c:pt>
                <c:pt idx="168">
                  <c:v>0days 00:02:48.000000</c:v>
                </c:pt>
                <c:pt idx="169">
                  <c:v>0days 00:02:49.000000</c:v>
                </c:pt>
                <c:pt idx="170">
                  <c:v>0days 00:02:50.000000</c:v>
                </c:pt>
                <c:pt idx="171">
                  <c:v>0days 00:02:51.000000</c:v>
                </c:pt>
                <c:pt idx="172">
                  <c:v>0days 00:02:52.000000</c:v>
                </c:pt>
                <c:pt idx="173">
                  <c:v>0days 00:02:53.000000</c:v>
                </c:pt>
                <c:pt idx="174">
                  <c:v>0days 00:02:54.000000</c:v>
                </c:pt>
                <c:pt idx="175">
                  <c:v>0days 00:02:55.000000</c:v>
                </c:pt>
                <c:pt idx="176">
                  <c:v>0days 00:02:56.000000</c:v>
                </c:pt>
                <c:pt idx="177">
                  <c:v>0days 00:02:57.000000</c:v>
                </c:pt>
                <c:pt idx="178">
                  <c:v>0days 00:02:58.000000</c:v>
                </c:pt>
                <c:pt idx="179">
                  <c:v>0days 00:02:59.000000</c:v>
                </c:pt>
                <c:pt idx="180">
                  <c:v>0days 00:03:00.000000</c:v>
                </c:pt>
                <c:pt idx="181">
                  <c:v>0days 00:03:01.000000</c:v>
                </c:pt>
                <c:pt idx="182">
                  <c:v>0days 00:03:02.000000</c:v>
                </c:pt>
                <c:pt idx="183">
                  <c:v>0days 00:03:03.000000</c:v>
                </c:pt>
                <c:pt idx="184">
                  <c:v>0days 00:03:04.000000</c:v>
                </c:pt>
                <c:pt idx="185">
                  <c:v>0days 00:03:05.000000</c:v>
                </c:pt>
                <c:pt idx="186">
                  <c:v>0days 00:03:06.000000</c:v>
                </c:pt>
                <c:pt idx="187">
                  <c:v>0days 00:03:07.000000</c:v>
                </c:pt>
                <c:pt idx="188">
                  <c:v>0days 00:03:08.000000</c:v>
                </c:pt>
                <c:pt idx="189">
                  <c:v>0days 00:03:09.000000</c:v>
                </c:pt>
                <c:pt idx="190">
                  <c:v>0days 00:03:10.000000</c:v>
                </c:pt>
                <c:pt idx="191">
                  <c:v>0days 00:03:11.000000</c:v>
                </c:pt>
                <c:pt idx="192">
                  <c:v>0days 00:03:12.000000</c:v>
                </c:pt>
                <c:pt idx="193">
                  <c:v>0days 00:03:13.000000</c:v>
                </c:pt>
                <c:pt idx="194">
                  <c:v>0days 00:03:14.000000</c:v>
                </c:pt>
                <c:pt idx="195">
                  <c:v>0days 00:03:15.000000</c:v>
                </c:pt>
                <c:pt idx="196">
                  <c:v>0days 00:03:16.000000</c:v>
                </c:pt>
                <c:pt idx="197">
                  <c:v>0days 00:03:17.000000</c:v>
                </c:pt>
                <c:pt idx="198">
                  <c:v>0days 00:03:18.000000</c:v>
                </c:pt>
                <c:pt idx="199">
                  <c:v>0days 00:03:19.000000</c:v>
                </c:pt>
                <c:pt idx="200">
                  <c:v>0days 00:03:20.000000</c:v>
                </c:pt>
                <c:pt idx="201">
                  <c:v>0days 00:03:21.000000</c:v>
                </c:pt>
                <c:pt idx="202">
                  <c:v>0days 00:03:22.000000</c:v>
                </c:pt>
                <c:pt idx="203">
                  <c:v>0days 00:03:23.000000</c:v>
                </c:pt>
                <c:pt idx="204">
                  <c:v>0days 00:03:24.000000</c:v>
                </c:pt>
                <c:pt idx="205">
                  <c:v>0days 00:03:25.000000</c:v>
                </c:pt>
                <c:pt idx="206">
                  <c:v>0days 00:03:26.000000</c:v>
                </c:pt>
                <c:pt idx="207">
                  <c:v>0days 00:03:27.000000</c:v>
                </c:pt>
                <c:pt idx="208">
                  <c:v>0days 00:03:28.000000</c:v>
                </c:pt>
                <c:pt idx="209">
                  <c:v>0days 00:03:29.000000</c:v>
                </c:pt>
                <c:pt idx="210">
                  <c:v>0days 00:03:30.000000</c:v>
                </c:pt>
                <c:pt idx="211">
                  <c:v>0days 00:03:31.000000</c:v>
                </c:pt>
                <c:pt idx="212">
                  <c:v>0days 00:03:32.000000</c:v>
                </c:pt>
                <c:pt idx="213">
                  <c:v>0days 00:03:33.000000</c:v>
                </c:pt>
                <c:pt idx="214">
                  <c:v>0days 00:03:34.000000</c:v>
                </c:pt>
                <c:pt idx="215">
                  <c:v>0days 00:03:35.000000</c:v>
                </c:pt>
                <c:pt idx="216">
                  <c:v>0days 00:03:36.000000</c:v>
                </c:pt>
                <c:pt idx="217">
                  <c:v>0days 00:03:37.000000</c:v>
                </c:pt>
                <c:pt idx="218">
                  <c:v>0days 00:03:38.000000</c:v>
                </c:pt>
                <c:pt idx="219">
                  <c:v>0days 00:03:39.000000</c:v>
                </c:pt>
                <c:pt idx="220">
                  <c:v>0days 00:03:40.000000</c:v>
                </c:pt>
                <c:pt idx="221">
                  <c:v>0days 00:03:41.000000</c:v>
                </c:pt>
                <c:pt idx="222">
                  <c:v>0days 00:03:42.000000</c:v>
                </c:pt>
                <c:pt idx="223">
                  <c:v>0days 00:03:43.000000</c:v>
                </c:pt>
                <c:pt idx="224">
                  <c:v>0days 00:03:44.000000</c:v>
                </c:pt>
                <c:pt idx="225">
                  <c:v>0days 00:03:45.000000</c:v>
                </c:pt>
                <c:pt idx="226">
                  <c:v>0days 00:03:46.000000</c:v>
                </c:pt>
                <c:pt idx="227">
                  <c:v>0days 00:03:47.000000</c:v>
                </c:pt>
                <c:pt idx="228">
                  <c:v>0days 00:03:48.000000</c:v>
                </c:pt>
                <c:pt idx="229">
                  <c:v>0days 00:03:49.000000</c:v>
                </c:pt>
                <c:pt idx="230">
                  <c:v>0days 00:03:50.000000</c:v>
                </c:pt>
                <c:pt idx="231">
                  <c:v>0days 00:03:51.000000</c:v>
                </c:pt>
                <c:pt idx="232">
                  <c:v>0days 00:03:52.000000</c:v>
                </c:pt>
                <c:pt idx="233">
                  <c:v>0days 00:03:53.000000</c:v>
                </c:pt>
                <c:pt idx="234">
                  <c:v>0days 00:03:54.000000</c:v>
                </c:pt>
                <c:pt idx="235">
                  <c:v>0days 00:03:55.000000</c:v>
                </c:pt>
                <c:pt idx="236">
                  <c:v>0days 00:03:56.000000</c:v>
                </c:pt>
                <c:pt idx="237">
                  <c:v>0days 00:03:57.000000</c:v>
                </c:pt>
                <c:pt idx="238">
                  <c:v>0days 00:03:58.000000</c:v>
                </c:pt>
                <c:pt idx="239">
                  <c:v>0days 00:03:59.000000</c:v>
                </c:pt>
                <c:pt idx="240">
                  <c:v>0days 00:04:00.000000</c:v>
                </c:pt>
                <c:pt idx="241">
                  <c:v>0days 00:04:01.000000</c:v>
                </c:pt>
                <c:pt idx="242">
                  <c:v>0days 00:04:02.000000</c:v>
                </c:pt>
                <c:pt idx="243">
                  <c:v>0days 00:04:03.000000</c:v>
                </c:pt>
                <c:pt idx="244">
                  <c:v>0days 00:04:04.000000</c:v>
                </c:pt>
                <c:pt idx="245">
                  <c:v>0days 00:04:05.000000</c:v>
                </c:pt>
                <c:pt idx="246">
                  <c:v>0days 00:04:06.000000</c:v>
                </c:pt>
                <c:pt idx="247">
                  <c:v>0days 00:04:07.000000</c:v>
                </c:pt>
                <c:pt idx="248">
                  <c:v>0days 00:04:08.000000</c:v>
                </c:pt>
                <c:pt idx="249">
                  <c:v>0days 00:04:09.000000</c:v>
                </c:pt>
                <c:pt idx="250">
                  <c:v>0days 00:04:10.000000</c:v>
                </c:pt>
                <c:pt idx="251">
                  <c:v>0days 00:04:11.000000</c:v>
                </c:pt>
                <c:pt idx="252">
                  <c:v>0days 00:04:12.000000</c:v>
                </c:pt>
                <c:pt idx="253">
                  <c:v>0days 00:04:13.000000</c:v>
                </c:pt>
                <c:pt idx="254">
                  <c:v>0days 00:04:14.000000</c:v>
                </c:pt>
                <c:pt idx="255">
                  <c:v>0days 00:04:15.000000</c:v>
                </c:pt>
                <c:pt idx="256">
                  <c:v>0days 00:04:16.000000</c:v>
                </c:pt>
                <c:pt idx="257">
                  <c:v>0days 00:04:17.000000</c:v>
                </c:pt>
                <c:pt idx="258">
                  <c:v>0days 00:04:18.000000</c:v>
                </c:pt>
                <c:pt idx="259">
                  <c:v>0days 00:04:19.000000</c:v>
                </c:pt>
                <c:pt idx="260">
                  <c:v>0days 00:04:20.000000</c:v>
                </c:pt>
                <c:pt idx="261">
                  <c:v>0days 00:04:21.000000</c:v>
                </c:pt>
                <c:pt idx="262">
                  <c:v>0days 00:04:22.000000</c:v>
                </c:pt>
                <c:pt idx="263">
                  <c:v>0days 00:04:23.000000</c:v>
                </c:pt>
                <c:pt idx="264">
                  <c:v>0days 00:04:24.000000</c:v>
                </c:pt>
                <c:pt idx="265">
                  <c:v>0days 00:04:25.000000</c:v>
                </c:pt>
                <c:pt idx="266">
                  <c:v>0days 00:04:26.000000</c:v>
                </c:pt>
                <c:pt idx="267">
                  <c:v>0days 00:04:27.000000</c:v>
                </c:pt>
                <c:pt idx="268">
                  <c:v>0days 00:04:28.000000</c:v>
                </c:pt>
                <c:pt idx="269">
                  <c:v>0days 00:04:29.000000</c:v>
                </c:pt>
                <c:pt idx="270">
                  <c:v>0days 00:04:30.000000</c:v>
                </c:pt>
                <c:pt idx="271">
                  <c:v>0days 00:04:31.000000</c:v>
                </c:pt>
                <c:pt idx="272">
                  <c:v>0days 00:04:32.000000</c:v>
                </c:pt>
                <c:pt idx="273">
                  <c:v>0days 00:04:33.000000</c:v>
                </c:pt>
                <c:pt idx="274">
                  <c:v>0days 00:04:34.000000</c:v>
                </c:pt>
                <c:pt idx="275">
                  <c:v>0days 00:04:35.000000</c:v>
                </c:pt>
                <c:pt idx="276">
                  <c:v>0days 00:04:36.000000</c:v>
                </c:pt>
                <c:pt idx="277">
                  <c:v>0days 00:04:37.000000</c:v>
                </c:pt>
                <c:pt idx="278">
                  <c:v>0days 00:04:38.000000</c:v>
                </c:pt>
                <c:pt idx="279">
                  <c:v>0days 00:04:39.000000</c:v>
                </c:pt>
                <c:pt idx="280">
                  <c:v>0days 00:04:40.000000</c:v>
                </c:pt>
                <c:pt idx="281">
                  <c:v>0days 00:04:41.000000</c:v>
                </c:pt>
                <c:pt idx="282">
                  <c:v>0days 00:04:42.000000</c:v>
                </c:pt>
                <c:pt idx="283">
                  <c:v>0days 00:04:43.000000</c:v>
                </c:pt>
                <c:pt idx="284">
                  <c:v>0days 00:04:44.000000</c:v>
                </c:pt>
                <c:pt idx="285">
                  <c:v>0days 00:04:45.000000</c:v>
                </c:pt>
                <c:pt idx="286">
                  <c:v>0days 00:04:46.000000</c:v>
                </c:pt>
                <c:pt idx="287">
                  <c:v>0days 00:04:47.000000</c:v>
                </c:pt>
                <c:pt idx="288">
                  <c:v>0days 00:04:48.000000</c:v>
                </c:pt>
                <c:pt idx="289">
                  <c:v>0days 00:04:49.000000</c:v>
                </c:pt>
                <c:pt idx="290">
                  <c:v>0days 00:04:50.000000</c:v>
                </c:pt>
                <c:pt idx="291">
                  <c:v>0days 00:04:51.000000</c:v>
                </c:pt>
                <c:pt idx="292">
                  <c:v>0days 00:04:52.000000</c:v>
                </c:pt>
                <c:pt idx="293">
                  <c:v>0days 00:04:53.000000</c:v>
                </c:pt>
                <c:pt idx="294">
                  <c:v>0days 00:04:54.000000</c:v>
                </c:pt>
                <c:pt idx="295">
                  <c:v>0days 00:04:55.000000</c:v>
                </c:pt>
                <c:pt idx="296">
                  <c:v>0days 00:04:56.000000</c:v>
                </c:pt>
                <c:pt idx="297">
                  <c:v>0days 00:04:57.000000</c:v>
                </c:pt>
                <c:pt idx="298">
                  <c:v>0days 00:04:58.000000</c:v>
                </c:pt>
                <c:pt idx="299">
                  <c:v>0days 00:04:59.000000</c:v>
                </c:pt>
                <c:pt idx="300">
                  <c:v>0days 00:05:00.000000</c:v>
                </c:pt>
                <c:pt idx="301">
                  <c:v>0days 00:05:01.000000</c:v>
                </c:pt>
                <c:pt idx="302">
                  <c:v>0days 00:05:02.000000</c:v>
                </c:pt>
                <c:pt idx="303">
                  <c:v>0days 00:05:03.000000</c:v>
                </c:pt>
                <c:pt idx="304">
                  <c:v>0days 00:05:04.000000</c:v>
                </c:pt>
                <c:pt idx="305">
                  <c:v>0days 00:05:05.000000</c:v>
                </c:pt>
                <c:pt idx="306">
                  <c:v>0days 00:05:06.000000</c:v>
                </c:pt>
                <c:pt idx="307">
                  <c:v>0days 00:05:07.000000</c:v>
                </c:pt>
                <c:pt idx="308">
                  <c:v>0days 00:05:08.000000</c:v>
                </c:pt>
                <c:pt idx="309">
                  <c:v>0days 00:05:09.000000</c:v>
                </c:pt>
                <c:pt idx="310">
                  <c:v>0days 00:05:10.000000</c:v>
                </c:pt>
                <c:pt idx="311">
                  <c:v>0days 00:05:11.000000</c:v>
                </c:pt>
                <c:pt idx="312">
                  <c:v>0days 00:05:12.000000</c:v>
                </c:pt>
                <c:pt idx="313">
                  <c:v>0days 00:05:13.000000</c:v>
                </c:pt>
                <c:pt idx="314">
                  <c:v>0days 00:05:14.000000</c:v>
                </c:pt>
                <c:pt idx="315">
                  <c:v>0days 00:05:15.000000</c:v>
                </c:pt>
                <c:pt idx="316">
                  <c:v>0days 00:05:16.000000</c:v>
                </c:pt>
                <c:pt idx="317">
                  <c:v>0days 00:05:17.000000</c:v>
                </c:pt>
                <c:pt idx="318">
                  <c:v>0days 00:05:18.000000</c:v>
                </c:pt>
                <c:pt idx="319">
                  <c:v>0days 00:05:19.000000</c:v>
                </c:pt>
                <c:pt idx="320">
                  <c:v>0days 00:05:20.000000</c:v>
                </c:pt>
                <c:pt idx="321">
                  <c:v>0days 00:05:21.000000</c:v>
                </c:pt>
                <c:pt idx="322">
                  <c:v>0days 00:05:22.000000</c:v>
                </c:pt>
                <c:pt idx="323">
                  <c:v>0days 00:05:23.000000</c:v>
                </c:pt>
                <c:pt idx="324">
                  <c:v>0days 00:05:24.000000</c:v>
                </c:pt>
                <c:pt idx="325">
                  <c:v>0days 00:05:25.000000</c:v>
                </c:pt>
                <c:pt idx="326">
                  <c:v>0days 00:05:26.000000</c:v>
                </c:pt>
                <c:pt idx="327">
                  <c:v>0days 00:05:27.000000</c:v>
                </c:pt>
                <c:pt idx="328">
                  <c:v>0days 00:05:28.000000</c:v>
                </c:pt>
                <c:pt idx="329">
                  <c:v>0days 00:05:29.000000</c:v>
                </c:pt>
                <c:pt idx="330">
                  <c:v>0days 00:05:30.000000</c:v>
                </c:pt>
                <c:pt idx="331">
                  <c:v>0days 00:05:31.000000</c:v>
                </c:pt>
                <c:pt idx="332">
                  <c:v>0days 00:05:32.000000</c:v>
                </c:pt>
                <c:pt idx="333">
                  <c:v>0days 00:05:33.000000</c:v>
                </c:pt>
                <c:pt idx="334">
                  <c:v>0days 00:05:34.000000</c:v>
                </c:pt>
                <c:pt idx="335">
                  <c:v>0days 00:05:35.000000</c:v>
                </c:pt>
                <c:pt idx="336">
                  <c:v>0days 00:05:36.000000</c:v>
                </c:pt>
                <c:pt idx="337">
                  <c:v>0days 00:05:37.000000</c:v>
                </c:pt>
                <c:pt idx="338">
                  <c:v>0days 00:05:38.000000</c:v>
                </c:pt>
                <c:pt idx="339">
                  <c:v>0days 00:05:39.000000</c:v>
                </c:pt>
                <c:pt idx="340">
                  <c:v>0days 00:05:40.000000</c:v>
                </c:pt>
                <c:pt idx="341">
                  <c:v>0days 00:05:41.000000</c:v>
                </c:pt>
                <c:pt idx="342">
                  <c:v>0days 00:05:42.000000</c:v>
                </c:pt>
                <c:pt idx="343">
                  <c:v>0days 00:05:43.000000</c:v>
                </c:pt>
                <c:pt idx="344">
                  <c:v>0days 00:05:44.000000</c:v>
                </c:pt>
                <c:pt idx="345">
                  <c:v>0days 00:05:45.000000</c:v>
                </c:pt>
                <c:pt idx="346">
                  <c:v>0days 00:05:46.000000</c:v>
                </c:pt>
                <c:pt idx="347">
                  <c:v>0days 00:05:47.000000</c:v>
                </c:pt>
                <c:pt idx="348">
                  <c:v>0days 00:05:48.000000</c:v>
                </c:pt>
                <c:pt idx="349">
                  <c:v>0days 00:05:49.000000</c:v>
                </c:pt>
                <c:pt idx="350">
                  <c:v>0days 00:05:50.000000</c:v>
                </c:pt>
                <c:pt idx="351">
                  <c:v>0days 00:05:51.000000</c:v>
                </c:pt>
                <c:pt idx="352">
                  <c:v>0days 00:05:52.000000</c:v>
                </c:pt>
                <c:pt idx="353">
                  <c:v>0days 00:05:53.000000</c:v>
                </c:pt>
                <c:pt idx="354">
                  <c:v>0days 00:05:54.000000</c:v>
                </c:pt>
                <c:pt idx="355">
                  <c:v>0days 00:05:55.000000</c:v>
                </c:pt>
                <c:pt idx="356">
                  <c:v>0days 00:05:56.000000</c:v>
                </c:pt>
                <c:pt idx="357">
                  <c:v>0days 00:05:57.000000</c:v>
                </c:pt>
                <c:pt idx="358">
                  <c:v>0days 00:05:58.000000</c:v>
                </c:pt>
                <c:pt idx="359">
                  <c:v>0days 00:05:59.000000</c:v>
                </c:pt>
                <c:pt idx="360">
                  <c:v>0days 00:06:00.000000</c:v>
                </c:pt>
                <c:pt idx="361">
                  <c:v>0days 00:06:01.000000</c:v>
                </c:pt>
                <c:pt idx="362">
                  <c:v>0days 00:06:02.000000</c:v>
                </c:pt>
                <c:pt idx="363">
                  <c:v>0days 00:06:03.000000</c:v>
                </c:pt>
                <c:pt idx="364">
                  <c:v>0days 00:06:04.000000</c:v>
                </c:pt>
                <c:pt idx="365">
                  <c:v>0days 00:06:05.000000</c:v>
                </c:pt>
                <c:pt idx="366">
                  <c:v>0days 00:06:06.000000</c:v>
                </c:pt>
                <c:pt idx="367">
                  <c:v>0days 00:06:07.000000</c:v>
                </c:pt>
                <c:pt idx="368">
                  <c:v>0days 00:06:08.000000</c:v>
                </c:pt>
                <c:pt idx="369">
                  <c:v>0days 00:06:09.000000</c:v>
                </c:pt>
                <c:pt idx="370">
                  <c:v>0days 00:06:10.000000</c:v>
                </c:pt>
                <c:pt idx="371">
                  <c:v>0days 00:06:11.000000</c:v>
                </c:pt>
                <c:pt idx="372">
                  <c:v>0days 00:06:12.000000</c:v>
                </c:pt>
                <c:pt idx="373">
                  <c:v>0days 00:06:13.000000</c:v>
                </c:pt>
                <c:pt idx="374">
                  <c:v>0days 00:06:14.000000</c:v>
                </c:pt>
                <c:pt idx="375">
                  <c:v>0days 00:06:15.000000</c:v>
                </c:pt>
                <c:pt idx="376">
                  <c:v>0days 00:06:16.000000</c:v>
                </c:pt>
                <c:pt idx="377">
                  <c:v>0days 00:06:17.000000</c:v>
                </c:pt>
                <c:pt idx="378">
                  <c:v>0days 00:06:18.000000</c:v>
                </c:pt>
                <c:pt idx="379">
                  <c:v>0days 00:06:19.000000</c:v>
                </c:pt>
                <c:pt idx="380">
                  <c:v>0days 00:06:20.000000</c:v>
                </c:pt>
                <c:pt idx="381">
                  <c:v>0days 00:06:21.000000</c:v>
                </c:pt>
                <c:pt idx="382">
                  <c:v>0days 00:06:22.000000</c:v>
                </c:pt>
                <c:pt idx="383">
                  <c:v>0days 00:06:23.000000</c:v>
                </c:pt>
                <c:pt idx="384">
                  <c:v>0days 00:06:24.000000</c:v>
                </c:pt>
                <c:pt idx="385">
                  <c:v>0days 00:06:25.000000</c:v>
                </c:pt>
                <c:pt idx="386">
                  <c:v>0days 00:06:26.000000</c:v>
                </c:pt>
                <c:pt idx="387">
                  <c:v>0days 00:06:27.000000</c:v>
                </c:pt>
                <c:pt idx="388">
                  <c:v>0days 00:06:28.000000</c:v>
                </c:pt>
                <c:pt idx="389">
                  <c:v>0days 00:06:29.000000</c:v>
                </c:pt>
                <c:pt idx="390">
                  <c:v>0days 00:06:30.000000</c:v>
                </c:pt>
                <c:pt idx="391">
                  <c:v>0days 00:06:31.000000</c:v>
                </c:pt>
                <c:pt idx="392">
                  <c:v>0days 00:06:32.000000</c:v>
                </c:pt>
                <c:pt idx="393">
                  <c:v>0days 00:06:33.000000</c:v>
                </c:pt>
                <c:pt idx="394">
                  <c:v>0days 00:06:34.000000</c:v>
                </c:pt>
                <c:pt idx="395">
                  <c:v>0days 00:06:35.000000</c:v>
                </c:pt>
                <c:pt idx="396">
                  <c:v>0days 00:06:36.000000</c:v>
                </c:pt>
                <c:pt idx="397">
                  <c:v>0days 00:06:37.000000</c:v>
                </c:pt>
                <c:pt idx="398">
                  <c:v>0days 00:06:38.000000</c:v>
                </c:pt>
                <c:pt idx="399">
                  <c:v>0days 00:06:39.000000</c:v>
                </c:pt>
                <c:pt idx="400">
                  <c:v>0days 00:06:40.000000</c:v>
                </c:pt>
                <c:pt idx="401">
                  <c:v>0days 00:06:41.000000</c:v>
                </c:pt>
                <c:pt idx="402">
                  <c:v>0days 00:06:42.000000</c:v>
                </c:pt>
                <c:pt idx="403">
                  <c:v>0days 00:06:43.000000</c:v>
                </c:pt>
                <c:pt idx="404">
                  <c:v>0days 00:06:44.000000</c:v>
                </c:pt>
                <c:pt idx="405">
                  <c:v>0days 00:06:45.000000</c:v>
                </c:pt>
                <c:pt idx="406">
                  <c:v>0days 00:06:46.000000</c:v>
                </c:pt>
                <c:pt idx="407">
                  <c:v>0days 00:06:47.000000</c:v>
                </c:pt>
                <c:pt idx="408">
                  <c:v>0days 00:06:48.000000</c:v>
                </c:pt>
                <c:pt idx="409">
                  <c:v>0days 00:06:49.000000</c:v>
                </c:pt>
                <c:pt idx="410">
                  <c:v>0days 00:06:50.000000</c:v>
                </c:pt>
                <c:pt idx="411">
                  <c:v>0days 00:06:51.000000</c:v>
                </c:pt>
                <c:pt idx="412">
                  <c:v>0days 00:06:52.000000</c:v>
                </c:pt>
                <c:pt idx="413">
                  <c:v>0days 00:06:53.000000</c:v>
                </c:pt>
                <c:pt idx="414">
                  <c:v>0days 00:06:54.000000</c:v>
                </c:pt>
                <c:pt idx="415">
                  <c:v>0days 00:06:55.000000</c:v>
                </c:pt>
                <c:pt idx="416">
                  <c:v>0days 00:06:56.000000</c:v>
                </c:pt>
                <c:pt idx="417">
                  <c:v>0days 00:06:57.000000</c:v>
                </c:pt>
                <c:pt idx="418">
                  <c:v>0days 00:06:58.000000</c:v>
                </c:pt>
                <c:pt idx="419">
                  <c:v>0days 00:06:59.000000</c:v>
                </c:pt>
                <c:pt idx="420">
                  <c:v>0days 00:07:00.000000</c:v>
                </c:pt>
                <c:pt idx="421">
                  <c:v>0days 00:07:01.000000</c:v>
                </c:pt>
                <c:pt idx="422">
                  <c:v>0days 00:07:02.000000</c:v>
                </c:pt>
                <c:pt idx="423">
                  <c:v>0days 00:07:03.000000</c:v>
                </c:pt>
                <c:pt idx="424">
                  <c:v>0days 00:07:04.000000</c:v>
                </c:pt>
                <c:pt idx="425">
                  <c:v>0days 00:07:05.000000</c:v>
                </c:pt>
                <c:pt idx="426">
                  <c:v>0days 00:07:06.000000</c:v>
                </c:pt>
                <c:pt idx="427">
                  <c:v>0days 00:07:07.000000</c:v>
                </c:pt>
                <c:pt idx="428">
                  <c:v>0days 00:07:08.000000</c:v>
                </c:pt>
                <c:pt idx="429">
                  <c:v>0days 00:07:09.000000</c:v>
                </c:pt>
                <c:pt idx="430">
                  <c:v>0days 00:07:10.000000</c:v>
                </c:pt>
                <c:pt idx="431">
                  <c:v>0days 00:07:11.000000</c:v>
                </c:pt>
                <c:pt idx="432">
                  <c:v>0days 00:07:12.000000</c:v>
                </c:pt>
                <c:pt idx="433">
                  <c:v>0days 00:07:13.000000</c:v>
                </c:pt>
                <c:pt idx="434">
                  <c:v>0days 00:07:14.000000</c:v>
                </c:pt>
                <c:pt idx="435">
                  <c:v>0days 00:07:15.000000</c:v>
                </c:pt>
                <c:pt idx="436">
                  <c:v>0days 00:07:16.000000</c:v>
                </c:pt>
                <c:pt idx="437">
                  <c:v>0days 00:07:17.000000</c:v>
                </c:pt>
                <c:pt idx="438">
                  <c:v>0days 00:07:18.000000</c:v>
                </c:pt>
                <c:pt idx="439">
                  <c:v>0days 00:07:19.000000</c:v>
                </c:pt>
                <c:pt idx="440">
                  <c:v>0days 00:07:20.000000</c:v>
                </c:pt>
                <c:pt idx="441">
                  <c:v>0days 00:07:21.000000</c:v>
                </c:pt>
                <c:pt idx="442">
                  <c:v>0days 00:07:22.000000</c:v>
                </c:pt>
                <c:pt idx="443">
                  <c:v>0days 00:07:23.000000</c:v>
                </c:pt>
                <c:pt idx="444">
                  <c:v>0days 00:07:24.000000</c:v>
                </c:pt>
                <c:pt idx="445">
                  <c:v>0days 00:07:25.000000</c:v>
                </c:pt>
                <c:pt idx="446">
                  <c:v>0days 00:07:26.000000</c:v>
                </c:pt>
                <c:pt idx="447">
                  <c:v>0days 00:07:27.000000</c:v>
                </c:pt>
                <c:pt idx="448">
                  <c:v>0days 00:07:28.000000</c:v>
                </c:pt>
                <c:pt idx="449">
                  <c:v>0days 00:07:29.000000</c:v>
                </c:pt>
                <c:pt idx="450">
                  <c:v>0days 00:07:30.000000</c:v>
                </c:pt>
                <c:pt idx="451">
                  <c:v>0days 00:07:31.000000</c:v>
                </c:pt>
                <c:pt idx="452">
                  <c:v>0days 00:07:32.000000</c:v>
                </c:pt>
                <c:pt idx="453">
                  <c:v>0days 00:07:33.000000</c:v>
                </c:pt>
                <c:pt idx="454">
                  <c:v>0days 00:07:34.000000</c:v>
                </c:pt>
                <c:pt idx="455">
                  <c:v>0days 00:07:35.000000</c:v>
                </c:pt>
                <c:pt idx="456">
                  <c:v>0days 00:07:36.000000</c:v>
                </c:pt>
                <c:pt idx="457">
                  <c:v>0days 00:07:37.000000</c:v>
                </c:pt>
                <c:pt idx="458">
                  <c:v>0days 00:07:38.000000</c:v>
                </c:pt>
                <c:pt idx="459">
                  <c:v>0days 00:07:39.000000</c:v>
                </c:pt>
                <c:pt idx="460">
                  <c:v>0days 00:07:40.000000</c:v>
                </c:pt>
                <c:pt idx="461">
                  <c:v>0days 00:07:41.000000</c:v>
                </c:pt>
                <c:pt idx="462">
                  <c:v>0days 00:07:42.000000</c:v>
                </c:pt>
                <c:pt idx="463">
                  <c:v>0days 00:07:43.000000</c:v>
                </c:pt>
                <c:pt idx="464">
                  <c:v>0days 00:07:44.000000</c:v>
                </c:pt>
                <c:pt idx="465">
                  <c:v>0days 00:07:45.000000</c:v>
                </c:pt>
                <c:pt idx="466">
                  <c:v>0days 00:07:46.000000</c:v>
                </c:pt>
                <c:pt idx="467">
                  <c:v>0days 00:07:47.000000</c:v>
                </c:pt>
                <c:pt idx="468">
                  <c:v>0days 00:07:48.000000</c:v>
                </c:pt>
                <c:pt idx="469">
                  <c:v>0days 00:07:49.000000</c:v>
                </c:pt>
                <c:pt idx="470">
                  <c:v>0days 00:07:50.000000</c:v>
                </c:pt>
                <c:pt idx="471">
                  <c:v>0days 00:07:51.000000</c:v>
                </c:pt>
                <c:pt idx="472">
                  <c:v>0days 00:07:52.000000</c:v>
                </c:pt>
                <c:pt idx="473">
                  <c:v>0days 00:07:53.000000</c:v>
                </c:pt>
                <c:pt idx="474">
                  <c:v>0days 00:07:54.000000</c:v>
                </c:pt>
                <c:pt idx="475">
                  <c:v>0days 00:07:55.000000</c:v>
                </c:pt>
                <c:pt idx="476">
                  <c:v>0days 00:07:56.000000</c:v>
                </c:pt>
                <c:pt idx="477">
                  <c:v>0days 00:07:57.000000</c:v>
                </c:pt>
                <c:pt idx="478">
                  <c:v>0days 00:07:58.000000</c:v>
                </c:pt>
                <c:pt idx="479">
                  <c:v>0days 00:07:59.000000</c:v>
                </c:pt>
                <c:pt idx="480">
                  <c:v>0days 00:08:00.000000</c:v>
                </c:pt>
                <c:pt idx="481">
                  <c:v>0days 00:08:01.000000</c:v>
                </c:pt>
                <c:pt idx="482">
                  <c:v>0days 00:08:02.000000</c:v>
                </c:pt>
                <c:pt idx="483">
                  <c:v>0days 00:08:03.000000</c:v>
                </c:pt>
                <c:pt idx="484">
                  <c:v>0days 00:08:04.000000</c:v>
                </c:pt>
                <c:pt idx="485">
                  <c:v>0days 00:08:05.000000</c:v>
                </c:pt>
                <c:pt idx="486">
                  <c:v>0days 00:08:06.000000</c:v>
                </c:pt>
                <c:pt idx="487">
                  <c:v>0days 00:08:07.000000</c:v>
                </c:pt>
                <c:pt idx="488">
                  <c:v>0days 00:08:08.000000</c:v>
                </c:pt>
                <c:pt idx="489">
                  <c:v>0days 00:08:09.000000</c:v>
                </c:pt>
                <c:pt idx="490">
                  <c:v>0days 00:08:10.000000</c:v>
                </c:pt>
                <c:pt idx="491">
                  <c:v>0days 00:08:11.000000</c:v>
                </c:pt>
                <c:pt idx="492">
                  <c:v>0days 00:08:12.000000</c:v>
                </c:pt>
                <c:pt idx="493">
                  <c:v>0days 00:08:13.000000</c:v>
                </c:pt>
                <c:pt idx="494">
                  <c:v>0days 00:08:14.000000</c:v>
                </c:pt>
                <c:pt idx="495">
                  <c:v>0days 00:08:15.000000</c:v>
                </c:pt>
                <c:pt idx="496">
                  <c:v>0days 00:08:16.000000</c:v>
                </c:pt>
                <c:pt idx="497">
                  <c:v>0days 00:08:17.000000</c:v>
                </c:pt>
                <c:pt idx="498">
                  <c:v>0days 00:08:18.000000</c:v>
                </c:pt>
                <c:pt idx="499">
                  <c:v>0days 00:08:19.000000</c:v>
                </c:pt>
                <c:pt idx="500">
                  <c:v>0days 00:08:20.000000</c:v>
                </c:pt>
                <c:pt idx="501">
                  <c:v>0days 00:08:21.000000</c:v>
                </c:pt>
                <c:pt idx="502">
                  <c:v>0days 00:08:22.000000</c:v>
                </c:pt>
                <c:pt idx="503">
                  <c:v>0days 00:08:23.000000</c:v>
                </c:pt>
                <c:pt idx="504">
                  <c:v>0days 00:08:24.000000</c:v>
                </c:pt>
                <c:pt idx="505">
                  <c:v>0days 00:08:25.000000</c:v>
                </c:pt>
                <c:pt idx="506">
                  <c:v>0days 00:08:26.000000</c:v>
                </c:pt>
                <c:pt idx="507">
                  <c:v>0days 00:08:27.000000</c:v>
                </c:pt>
                <c:pt idx="508">
                  <c:v>0days 00:08:28.000000</c:v>
                </c:pt>
                <c:pt idx="509">
                  <c:v>0days 00:08:29.000000</c:v>
                </c:pt>
                <c:pt idx="510">
                  <c:v>0days 00:08:30.000000</c:v>
                </c:pt>
                <c:pt idx="511">
                  <c:v>0days 00:08:31.000000</c:v>
                </c:pt>
                <c:pt idx="512">
                  <c:v>0days 00:08:32.000000</c:v>
                </c:pt>
                <c:pt idx="513">
                  <c:v>0days 00:08:33.000000</c:v>
                </c:pt>
                <c:pt idx="514">
                  <c:v>0days 00:08:34.000000</c:v>
                </c:pt>
                <c:pt idx="515">
                  <c:v>0days 00:08:35.000000</c:v>
                </c:pt>
                <c:pt idx="516">
                  <c:v>0days 00:08:36.000000</c:v>
                </c:pt>
                <c:pt idx="517">
                  <c:v>0days 00:08:37.000000</c:v>
                </c:pt>
                <c:pt idx="518">
                  <c:v>0days 00:08:38.000000</c:v>
                </c:pt>
                <c:pt idx="519">
                  <c:v>0days 00:08:39.000000</c:v>
                </c:pt>
                <c:pt idx="520">
                  <c:v>0days 00:08:40.000000</c:v>
                </c:pt>
                <c:pt idx="521">
                  <c:v>0days 00:08:41.000000</c:v>
                </c:pt>
                <c:pt idx="522">
                  <c:v>0days 00:08:42.000000</c:v>
                </c:pt>
                <c:pt idx="523">
                  <c:v>0days 00:08:43.000000</c:v>
                </c:pt>
                <c:pt idx="524">
                  <c:v>0days 00:08:44.000000</c:v>
                </c:pt>
                <c:pt idx="525">
                  <c:v>0days 00:08:45.000000</c:v>
                </c:pt>
                <c:pt idx="526">
                  <c:v>0days 00:08:46.000000</c:v>
                </c:pt>
                <c:pt idx="527">
                  <c:v>0days 00:08:47.000000</c:v>
                </c:pt>
                <c:pt idx="528">
                  <c:v>0days 00:08:48.000000</c:v>
                </c:pt>
                <c:pt idx="529">
                  <c:v>0days 00:08:49.000000</c:v>
                </c:pt>
                <c:pt idx="530">
                  <c:v>0days 00:08:50.000000</c:v>
                </c:pt>
                <c:pt idx="531">
                  <c:v>0days 00:08:51.000000</c:v>
                </c:pt>
                <c:pt idx="532">
                  <c:v>0days 00:08:52.000000</c:v>
                </c:pt>
                <c:pt idx="533">
                  <c:v>0days 00:08:53.000000</c:v>
                </c:pt>
                <c:pt idx="534">
                  <c:v>0days 00:08:54.000000</c:v>
                </c:pt>
                <c:pt idx="535">
                  <c:v>0days 00:08:55.000000</c:v>
                </c:pt>
                <c:pt idx="536">
                  <c:v>0days 00:08:56.000000</c:v>
                </c:pt>
                <c:pt idx="537">
                  <c:v>0days 00:08:57.000000</c:v>
                </c:pt>
                <c:pt idx="538">
                  <c:v>0days 00:08:58.000000</c:v>
                </c:pt>
                <c:pt idx="539">
                  <c:v>0days 00:08:59.000000</c:v>
                </c:pt>
                <c:pt idx="540">
                  <c:v>0days 00:09:00.000000</c:v>
                </c:pt>
                <c:pt idx="541">
                  <c:v>0days 00:09:01.000000</c:v>
                </c:pt>
                <c:pt idx="542">
                  <c:v>0days 00:09:02.000000</c:v>
                </c:pt>
                <c:pt idx="543">
                  <c:v>0days 00:09:03.000000</c:v>
                </c:pt>
                <c:pt idx="544">
                  <c:v>0days 00:09:04.000000</c:v>
                </c:pt>
                <c:pt idx="545">
                  <c:v>0days 00:09:05.000000</c:v>
                </c:pt>
                <c:pt idx="546">
                  <c:v>0days 00:09:06.000000</c:v>
                </c:pt>
                <c:pt idx="547">
                  <c:v>0days 00:09:07.000000</c:v>
                </c:pt>
                <c:pt idx="548">
                  <c:v>0days 00:09:08.000000</c:v>
                </c:pt>
                <c:pt idx="549">
                  <c:v>0days 00:09:09.000000</c:v>
                </c:pt>
                <c:pt idx="550">
                  <c:v>0days 00:09:10.000000</c:v>
                </c:pt>
                <c:pt idx="551">
                  <c:v>0days 00:09:11.000000</c:v>
                </c:pt>
                <c:pt idx="552">
                  <c:v>0days 00:09:12.000000</c:v>
                </c:pt>
                <c:pt idx="553">
                  <c:v>0days 00:09:13.000000</c:v>
                </c:pt>
                <c:pt idx="554">
                  <c:v>0days 00:09:14.000000</c:v>
                </c:pt>
                <c:pt idx="555">
                  <c:v>0days 00:09:15.000000</c:v>
                </c:pt>
                <c:pt idx="556">
                  <c:v>0days 00:09:16.000000</c:v>
                </c:pt>
                <c:pt idx="557">
                  <c:v>0days 00:09:17.000000</c:v>
                </c:pt>
                <c:pt idx="558">
                  <c:v>0days 00:09:18.000000</c:v>
                </c:pt>
                <c:pt idx="559">
                  <c:v>0days 00:09:19.000000</c:v>
                </c:pt>
                <c:pt idx="560">
                  <c:v>0days 00:09:20.000000</c:v>
                </c:pt>
                <c:pt idx="561">
                  <c:v>0days 00:09:21.000000</c:v>
                </c:pt>
                <c:pt idx="562">
                  <c:v>0days 00:09:22.000000</c:v>
                </c:pt>
                <c:pt idx="563">
                  <c:v>0days 00:09:23.000000</c:v>
                </c:pt>
                <c:pt idx="564">
                  <c:v>0days 00:09:24.000000</c:v>
                </c:pt>
                <c:pt idx="565">
                  <c:v>0days 00:09:25.000000</c:v>
                </c:pt>
                <c:pt idx="566">
                  <c:v>0days 00:09:26.000000</c:v>
                </c:pt>
                <c:pt idx="567">
                  <c:v>0days 00:09:27.000000</c:v>
                </c:pt>
                <c:pt idx="568">
                  <c:v>0days 00:09:28.000000</c:v>
                </c:pt>
                <c:pt idx="569">
                  <c:v>0days 00:09:29.000000</c:v>
                </c:pt>
                <c:pt idx="570">
                  <c:v>0days 00:09:30.000000</c:v>
                </c:pt>
                <c:pt idx="571">
                  <c:v>0days 00:09:31.000000</c:v>
                </c:pt>
                <c:pt idx="572">
                  <c:v>0days 00:09:32.000000</c:v>
                </c:pt>
                <c:pt idx="573">
                  <c:v>0days 00:09:33.000000</c:v>
                </c:pt>
                <c:pt idx="574">
                  <c:v>0days 00:09:34.000000</c:v>
                </c:pt>
                <c:pt idx="575">
                  <c:v>0days 00:09:35.000000</c:v>
                </c:pt>
                <c:pt idx="576">
                  <c:v>0days 00:09:36.000000</c:v>
                </c:pt>
                <c:pt idx="577">
                  <c:v>0days 00:09:37.000000</c:v>
                </c:pt>
                <c:pt idx="578">
                  <c:v>0days 00:09:38.000000</c:v>
                </c:pt>
                <c:pt idx="579">
                  <c:v>0days 00:09:39.000000</c:v>
                </c:pt>
                <c:pt idx="580">
                  <c:v>0days 00:09:40.000000</c:v>
                </c:pt>
                <c:pt idx="581">
                  <c:v>0days 00:09:41.000000</c:v>
                </c:pt>
                <c:pt idx="582">
                  <c:v>0days 00:09:42.000000</c:v>
                </c:pt>
                <c:pt idx="583">
                  <c:v>0days 00:09:43.000000</c:v>
                </c:pt>
                <c:pt idx="584">
                  <c:v>0days 00:09:44.000000</c:v>
                </c:pt>
                <c:pt idx="585">
                  <c:v>0days 00:09:45.000000</c:v>
                </c:pt>
                <c:pt idx="586">
                  <c:v>0days 00:09:46.000000</c:v>
                </c:pt>
                <c:pt idx="587">
                  <c:v>0days 00:09:47.000000</c:v>
                </c:pt>
                <c:pt idx="588">
                  <c:v>0days 00:09:48.000000</c:v>
                </c:pt>
                <c:pt idx="589">
                  <c:v>0days 00:09:49.000000</c:v>
                </c:pt>
                <c:pt idx="590">
                  <c:v>0days 00:09:50.000000</c:v>
                </c:pt>
                <c:pt idx="591">
                  <c:v>0days 00:09:51.000000</c:v>
                </c:pt>
                <c:pt idx="592">
                  <c:v>0days 00:09:52.000000</c:v>
                </c:pt>
                <c:pt idx="593">
                  <c:v>0days 00:09:53.000000</c:v>
                </c:pt>
                <c:pt idx="594">
                  <c:v>0days 00:09:54.000000</c:v>
                </c:pt>
                <c:pt idx="595">
                  <c:v>0days 00:09:55.000000</c:v>
                </c:pt>
                <c:pt idx="596">
                  <c:v>0days 00:09:56.000000</c:v>
                </c:pt>
                <c:pt idx="597">
                  <c:v>0days 00:09:57.000000</c:v>
                </c:pt>
                <c:pt idx="598">
                  <c:v>0days 00:09:58.000000</c:v>
                </c:pt>
                <c:pt idx="599">
                  <c:v>0days 00:09:59.000000</c:v>
                </c:pt>
                <c:pt idx="600">
                  <c:v>0days 00:10:00.000000</c:v>
                </c:pt>
                <c:pt idx="601">
                  <c:v>0days 00:10:01.000000</c:v>
                </c:pt>
                <c:pt idx="602">
                  <c:v>0days 00:10:02.000000</c:v>
                </c:pt>
                <c:pt idx="603">
                  <c:v>0days 00:10:03.000000</c:v>
                </c:pt>
                <c:pt idx="604">
                  <c:v>0days 00:10:04.000000</c:v>
                </c:pt>
                <c:pt idx="605">
                  <c:v>0days 00:10:05.000000</c:v>
                </c:pt>
                <c:pt idx="606">
                  <c:v>0days 00:10:06.000000</c:v>
                </c:pt>
                <c:pt idx="607">
                  <c:v>0days 00:10:07.000000</c:v>
                </c:pt>
                <c:pt idx="608">
                  <c:v>0days 00:10:08.000000</c:v>
                </c:pt>
                <c:pt idx="609">
                  <c:v>0days 00:10:09.000000</c:v>
                </c:pt>
                <c:pt idx="610">
                  <c:v>0days 00:10:10.000000</c:v>
                </c:pt>
                <c:pt idx="611">
                  <c:v>0days 00:10:11.000000</c:v>
                </c:pt>
                <c:pt idx="612">
                  <c:v>0days 00:10:12.000000</c:v>
                </c:pt>
                <c:pt idx="613">
                  <c:v>0days 00:10:13.000000</c:v>
                </c:pt>
                <c:pt idx="614">
                  <c:v>0days 00:10:14.000000</c:v>
                </c:pt>
                <c:pt idx="615">
                  <c:v>0days 00:10:15.000000</c:v>
                </c:pt>
                <c:pt idx="616">
                  <c:v>0days 00:10:16.000000</c:v>
                </c:pt>
                <c:pt idx="617">
                  <c:v>0days 00:10:17.000000</c:v>
                </c:pt>
                <c:pt idx="618">
                  <c:v>0days 00:10:18.000000</c:v>
                </c:pt>
                <c:pt idx="619">
                  <c:v>0days 00:10:19.000000</c:v>
                </c:pt>
                <c:pt idx="620">
                  <c:v>0days 00:10:20.000000</c:v>
                </c:pt>
                <c:pt idx="621">
                  <c:v>0days 00:10:21.000000</c:v>
                </c:pt>
                <c:pt idx="622">
                  <c:v>0days 00:10:22.000000</c:v>
                </c:pt>
                <c:pt idx="623">
                  <c:v>0days 00:10:23.000000</c:v>
                </c:pt>
                <c:pt idx="624">
                  <c:v>0days 00:10:24.000000</c:v>
                </c:pt>
                <c:pt idx="625">
                  <c:v>0days 00:10:25.000000</c:v>
                </c:pt>
                <c:pt idx="626">
                  <c:v>0days 00:10:26.000000</c:v>
                </c:pt>
                <c:pt idx="627">
                  <c:v>0days 00:10:27.000000</c:v>
                </c:pt>
                <c:pt idx="628">
                  <c:v>0days 00:10:28.000000</c:v>
                </c:pt>
                <c:pt idx="629">
                  <c:v>0days 00:10:29.000000</c:v>
                </c:pt>
                <c:pt idx="630">
                  <c:v>0days 00:10:30.000000</c:v>
                </c:pt>
                <c:pt idx="631">
                  <c:v>0days 00:10:31.000000</c:v>
                </c:pt>
                <c:pt idx="632">
                  <c:v>0days 00:10:32.000000</c:v>
                </c:pt>
                <c:pt idx="633">
                  <c:v>0days 00:10:33.000000</c:v>
                </c:pt>
                <c:pt idx="634">
                  <c:v>0days 00:10:34.000000</c:v>
                </c:pt>
                <c:pt idx="635">
                  <c:v>0days 00:10:35.000000</c:v>
                </c:pt>
                <c:pt idx="636">
                  <c:v>0days 00:10:36.000000</c:v>
                </c:pt>
                <c:pt idx="637">
                  <c:v>0days 00:10:37.000000</c:v>
                </c:pt>
                <c:pt idx="638">
                  <c:v>0days 00:10:38.000000</c:v>
                </c:pt>
                <c:pt idx="639">
                  <c:v>0days 00:10:39.000000</c:v>
                </c:pt>
                <c:pt idx="640">
                  <c:v>0days 00:10:40.000000</c:v>
                </c:pt>
                <c:pt idx="641">
                  <c:v>0days 00:10:41.000000</c:v>
                </c:pt>
                <c:pt idx="642">
                  <c:v>0days 00:10:42.000000</c:v>
                </c:pt>
                <c:pt idx="643">
                  <c:v>0days 00:10:43.000000</c:v>
                </c:pt>
                <c:pt idx="644">
                  <c:v>0days 00:10:44.000000</c:v>
                </c:pt>
                <c:pt idx="645">
                  <c:v>0days 00:10:45.000000</c:v>
                </c:pt>
                <c:pt idx="646">
                  <c:v>0days 00:10:46.000000</c:v>
                </c:pt>
                <c:pt idx="647">
                  <c:v>0days 00:10:47.000000</c:v>
                </c:pt>
                <c:pt idx="648">
                  <c:v>0days 00:10:48.000000</c:v>
                </c:pt>
                <c:pt idx="649">
                  <c:v>0days 00:10:49.000000</c:v>
                </c:pt>
                <c:pt idx="650">
                  <c:v>0days 00:10:50.000000</c:v>
                </c:pt>
                <c:pt idx="651">
                  <c:v>0days 00:10:51.000000</c:v>
                </c:pt>
                <c:pt idx="652">
                  <c:v>0days 00:10:52.000000</c:v>
                </c:pt>
                <c:pt idx="653">
                  <c:v>0days 00:10:53.000000</c:v>
                </c:pt>
                <c:pt idx="654">
                  <c:v>0days 00:10:54.000000</c:v>
                </c:pt>
                <c:pt idx="655">
                  <c:v>0days 00:10:55.000000</c:v>
                </c:pt>
                <c:pt idx="656">
                  <c:v>0days 00:10:56.000000</c:v>
                </c:pt>
                <c:pt idx="657">
                  <c:v>0days 00:10:57.000000</c:v>
                </c:pt>
                <c:pt idx="658">
                  <c:v>0days 00:10:58.000000</c:v>
                </c:pt>
                <c:pt idx="659">
                  <c:v>0days 00:10:59.000000</c:v>
                </c:pt>
                <c:pt idx="660">
                  <c:v>0days 00:11:00.000000</c:v>
                </c:pt>
                <c:pt idx="661">
                  <c:v>0days 00:11:01.000000</c:v>
                </c:pt>
                <c:pt idx="662">
                  <c:v>0days 00:11:02.000000</c:v>
                </c:pt>
                <c:pt idx="663">
                  <c:v>0days 00:11:03.000000</c:v>
                </c:pt>
                <c:pt idx="664">
                  <c:v>0days 00:11:04.000000</c:v>
                </c:pt>
                <c:pt idx="665">
                  <c:v>0days 00:11:05.000000</c:v>
                </c:pt>
                <c:pt idx="666">
                  <c:v>0days 00:11:06.000000</c:v>
                </c:pt>
                <c:pt idx="667">
                  <c:v>0days 00:11:07.000000</c:v>
                </c:pt>
                <c:pt idx="668">
                  <c:v>0days 00:11:08.000000</c:v>
                </c:pt>
                <c:pt idx="669">
                  <c:v>0days 00:11:09.000000</c:v>
                </c:pt>
                <c:pt idx="670">
                  <c:v>0days 00:11:10.000000</c:v>
                </c:pt>
                <c:pt idx="671">
                  <c:v>0days 00:11:11.000000</c:v>
                </c:pt>
                <c:pt idx="672">
                  <c:v>0days 00:11:12.000000</c:v>
                </c:pt>
                <c:pt idx="673">
                  <c:v>0days 00:11:13.000000</c:v>
                </c:pt>
                <c:pt idx="674">
                  <c:v>0days 00:11:14.000000</c:v>
                </c:pt>
                <c:pt idx="675">
                  <c:v>0days 00:11:15.000000</c:v>
                </c:pt>
                <c:pt idx="676">
                  <c:v>0days 00:11:16.000000</c:v>
                </c:pt>
                <c:pt idx="677">
                  <c:v>0days 00:11:17.000000</c:v>
                </c:pt>
                <c:pt idx="678">
                  <c:v>0days 00:11:18.000000</c:v>
                </c:pt>
                <c:pt idx="679">
                  <c:v>0days 00:11:19.000000</c:v>
                </c:pt>
                <c:pt idx="680">
                  <c:v>0days 00:11:20.000000</c:v>
                </c:pt>
                <c:pt idx="681">
                  <c:v>0days 00:11:21.000000</c:v>
                </c:pt>
                <c:pt idx="682">
                  <c:v>0days 00:11:22.000000</c:v>
                </c:pt>
                <c:pt idx="683">
                  <c:v>0days 00:11:23.000000</c:v>
                </c:pt>
                <c:pt idx="684">
                  <c:v>0days 00:11:24.000000</c:v>
                </c:pt>
                <c:pt idx="685">
                  <c:v>0days 00:11:25.000000</c:v>
                </c:pt>
                <c:pt idx="686">
                  <c:v>0days 00:11:26.000000</c:v>
                </c:pt>
                <c:pt idx="687">
                  <c:v>0days 00:11:27.000000</c:v>
                </c:pt>
                <c:pt idx="688">
                  <c:v>0days 00:11:28.000000</c:v>
                </c:pt>
                <c:pt idx="689">
                  <c:v>0days 00:11:29.000000</c:v>
                </c:pt>
                <c:pt idx="690">
                  <c:v>0days 00:11:30.000000</c:v>
                </c:pt>
                <c:pt idx="691">
                  <c:v>0days 00:11:31.000000</c:v>
                </c:pt>
                <c:pt idx="692">
                  <c:v>0days 00:11:32.000000</c:v>
                </c:pt>
                <c:pt idx="693">
                  <c:v>0days 00:11:33.000000</c:v>
                </c:pt>
                <c:pt idx="694">
                  <c:v>0days 00:11:34.000000</c:v>
                </c:pt>
                <c:pt idx="695">
                  <c:v>0days 00:11:35.000000</c:v>
                </c:pt>
                <c:pt idx="696">
                  <c:v>0days 00:11:36.000000</c:v>
                </c:pt>
                <c:pt idx="697">
                  <c:v>0days 00:11:37.000000</c:v>
                </c:pt>
                <c:pt idx="698">
                  <c:v>0days 00:11:38.000000</c:v>
                </c:pt>
                <c:pt idx="699">
                  <c:v>0days 00:11:39.000000</c:v>
                </c:pt>
                <c:pt idx="700">
                  <c:v>0days 00:11:40.000000</c:v>
                </c:pt>
                <c:pt idx="701">
                  <c:v>0days 00:11:41.000000</c:v>
                </c:pt>
                <c:pt idx="702">
                  <c:v>0days 00:11:42.000000</c:v>
                </c:pt>
                <c:pt idx="703">
                  <c:v>0days 00:11:43.000000</c:v>
                </c:pt>
                <c:pt idx="704">
                  <c:v>0days 00:11:44.000000</c:v>
                </c:pt>
                <c:pt idx="705">
                  <c:v>0days 00:11:45.000000</c:v>
                </c:pt>
                <c:pt idx="706">
                  <c:v>0days 00:11:46.000000</c:v>
                </c:pt>
                <c:pt idx="707">
                  <c:v>0days 00:11:47.000000</c:v>
                </c:pt>
                <c:pt idx="708">
                  <c:v>0days 00:11:48.000000</c:v>
                </c:pt>
                <c:pt idx="709">
                  <c:v>0days 00:11:49.000000</c:v>
                </c:pt>
                <c:pt idx="710">
                  <c:v>0days 00:11:50.000000</c:v>
                </c:pt>
                <c:pt idx="711">
                  <c:v>0days 00:11:51.000000</c:v>
                </c:pt>
                <c:pt idx="712">
                  <c:v>0days 00:11:52.000000</c:v>
                </c:pt>
                <c:pt idx="713">
                  <c:v>0days 00:11:53.000000</c:v>
                </c:pt>
                <c:pt idx="714">
                  <c:v>0days 00:11:54.000000</c:v>
                </c:pt>
                <c:pt idx="715">
                  <c:v>0days 00:11:55.000000</c:v>
                </c:pt>
                <c:pt idx="716">
                  <c:v>0days 00:11:56.000000</c:v>
                </c:pt>
                <c:pt idx="717">
                  <c:v>0days 00:11:57.000000</c:v>
                </c:pt>
                <c:pt idx="718">
                  <c:v>0days 00:11:58.000000</c:v>
                </c:pt>
                <c:pt idx="719">
                  <c:v>0days 00:11:59.000000</c:v>
                </c:pt>
                <c:pt idx="720">
                  <c:v>0days 00:12:00.000000</c:v>
                </c:pt>
                <c:pt idx="721">
                  <c:v>0days 00:12:01.000000</c:v>
                </c:pt>
                <c:pt idx="722">
                  <c:v>0days 00:12:02.000000</c:v>
                </c:pt>
                <c:pt idx="723">
                  <c:v>0days 00:12:03.000000</c:v>
                </c:pt>
                <c:pt idx="724">
                  <c:v>0days 00:12:04.000000</c:v>
                </c:pt>
                <c:pt idx="725">
                  <c:v>0days 00:12:05.000000</c:v>
                </c:pt>
                <c:pt idx="726">
                  <c:v>0days 00:12:06.000000</c:v>
                </c:pt>
                <c:pt idx="727">
                  <c:v>0days 00:12:07.000000</c:v>
                </c:pt>
                <c:pt idx="728">
                  <c:v>0days 00:12:08.000000</c:v>
                </c:pt>
                <c:pt idx="729">
                  <c:v>0days 00:12:09.000000</c:v>
                </c:pt>
                <c:pt idx="730">
                  <c:v>0days 00:12:10.000000</c:v>
                </c:pt>
                <c:pt idx="731">
                  <c:v>0days 00:12:11.000000</c:v>
                </c:pt>
                <c:pt idx="732">
                  <c:v>0days 00:12:12.000000</c:v>
                </c:pt>
                <c:pt idx="733">
                  <c:v>0days 00:12:13.000000</c:v>
                </c:pt>
                <c:pt idx="734">
                  <c:v>0days 00:12:14.000000</c:v>
                </c:pt>
                <c:pt idx="735">
                  <c:v>0days 00:12:15.000000</c:v>
                </c:pt>
                <c:pt idx="736">
                  <c:v>0days 00:12:16.000000</c:v>
                </c:pt>
                <c:pt idx="737">
                  <c:v>0days 00:12:17.000000</c:v>
                </c:pt>
                <c:pt idx="738">
                  <c:v>0days 00:12:18.000000</c:v>
                </c:pt>
                <c:pt idx="739">
                  <c:v>0days 00:12:19.000000</c:v>
                </c:pt>
                <c:pt idx="740">
                  <c:v>0days 00:12:20.000000</c:v>
                </c:pt>
                <c:pt idx="741">
                  <c:v>0days 00:12:21.000000</c:v>
                </c:pt>
                <c:pt idx="742">
                  <c:v>0days 00:12:22.000000</c:v>
                </c:pt>
                <c:pt idx="743">
                  <c:v>0days 00:12:23.000000</c:v>
                </c:pt>
                <c:pt idx="744">
                  <c:v>0days 00:12:24.000000</c:v>
                </c:pt>
                <c:pt idx="745">
                  <c:v>0days 00:12:25.000000</c:v>
                </c:pt>
                <c:pt idx="746">
                  <c:v>0days 00:12:26.000000</c:v>
                </c:pt>
                <c:pt idx="747">
                  <c:v>0days 00:12:27.000000</c:v>
                </c:pt>
                <c:pt idx="748">
                  <c:v>0days 00:12:28.000000</c:v>
                </c:pt>
                <c:pt idx="749">
                  <c:v>0days 00:12:29.000000</c:v>
                </c:pt>
                <c:pt idx="750">
                  <c:v>0days 00:12:30.000000</c:v>
                </c:pt>
                <c:pt idx="751">
                  <c:v>0days 00:12:31.000000</c:v>
                </c:pt>
                <c:pt idx="752">
                  <c:v>0days 00:12:32.000000</c:v>
                </c:pt>
                <c:pt idx="753">
                  <c:v>0days 00:12:33.000000</c:v>
                </c:pt>
                <c:pt idx="754">
                  <c:v>0days 00:12:34.000000</c:v>
                </c:pt>
                <c:pt idx="755">
                  <c:v>0days 00:12:35.000000</c:v>
                </c:pt>
                <c:pt idx="756">
                  <c:v>0days 00:12:36.000000</c:v>
                </c:pt>
                <c:pt idx="757">
                  <c:v>0days 00:12:37.000000</c:v>
                </c:pt>
                <c:pt idx="758">
                  <c:v>0days 00:12:38.000000</c:v>
                </c:pt>
                <c:pt idx="759">
                  <c:v>0days 00:12:39.000000</c:v>
                </c:pt>
                <c:pt idx="760">
                  <c:v>0days 00:12:40.000000</c:v>
                </c:pt>
                <c:pt idx="761">
                  <c:v>0days 00:12:41.000000</c:v>
                </c:pt>
                <c:pt idx="762">
                  <c:v>0days 00:12:42.000000</c:v>
                </c:pt>
                <c:pt idx="763">
                  <c:v>0days 00:12:43.000000</c:v>
                </c:pt>
                <c:pt idx="764">
                  <c:v>0days 00:12:44.000000</c:v>
                </c:pt>
                <c:pt idx="765">
                  <c:v>0days 00:12:45.000000</c:v>
                </c:pt>
                <c:pt idx="766">
                  <c:v>0days 00:12:46.000000</c:v>
                </c:pt>
                <c:pt idx="767">
                  <c:v>0days 00:12:47.000000</c:v>
                </c:pt>
                <c:pt idx="768">
                  <c:v>0days 00:12:48.000000</c:v>
                </c:pt>
                <c:pt idx="769">
                  <c:v>0days 00:12:49.000000</c:v>
                </c:pt>
                <c:pt idx="770">
                  <c:v>0days 00:12:50.000000</c:v>
                </c:pt>
                <c:pt idx="771">
                  <c:v>0days 00:12:51.000000</c:v>
                </c:pt>
                <c:pt idx="772">
                  <c:v>0days 00:12:52.000000</c:v>
                </c:pt>
                <c:pt idx="773">
                  <c:v>0days 00:12:53.000000</c:v>
                </c:pt>
                <c:pt idx="774">
                  <c:v>0days 00:12:54.000000</c:v>
                </c:pt>
                <c:pt idx="775">
                  <c:v>0days 00:12:55.000000</c:v>
                </c:pt>
                <c:pt idx="776">
                  <c:v>0days 00:12:56.000000</c:v>
                </c:pt>
                <c:pt idx="777">
                  <c:v>0days 00:12:57.000000</c:v>
                </c:pt>
                <c:pt idx="778">
                  <c:v>0days 00:12:58.000000</c:v>
                </c:pt>
                <c:pt idx="779">
                  <c:v>0days 00:12:59.000000</c:v>
                </c:pt>
                <c:pt idx="780">
                  <c:v>0days 00:13:00.000000</c:v>
                </c:pt>
                <c:pt idx="781">
                  <c:v>0days 00:13:01.000000</c:v>
                </c:pt>
                <c:pt idx="782">
                  <c:v>0days 00:13:02.000000</c:v>
                </c:pt>
                <c:pt idx="783">
                  <c:v>0days 00:13:03.000000</c:v>
                </c:pt>
                <c:pt idx="784">
                  <c:v>0days 00:13:04.000000</c:v>
                </c:pt>
                <c:pt idx="785">
                  <c:v>0days 00:13:05.000000</c:v>
                </c:pt>
                <c:pt idx="786">
                  <c:v>0days 00:13:06.000000</c:v>
                </c:pt>
                <c:pt idx="787">
                  <c:v>0days 00:13:07.000000</c:v>
                </c:pt>
                <c:pt idx="788">
                  <c:v>0days 00:13:08.000000</c:v>
                </c:pt>
                <c:pt idx="789">
                  <c:v>0days 00:13:09.000000</c:v>
                </c:pt>
                <c:pt idx="790">
                  <c:v>0days 00:13:10.000000</c:v>
                </c:pt>
                <c:pt idx="791">
                  <c:v>0days 00:13:11.000000</c:v>
                </c:pt>
                <c:pt idx="792">
                  <c:v>0days 00:13:12.000000</c:v>
                </c:pt>
                <c:pt idx="793">
                  <c:v>0days 00:13:13.000000</c:v>
                </c:pt>
                <c:pt idx="794">
                  <c:v>0days 00:13:14.000000</c:v>
                </c:pt>
                <c:pt idx="795">
                  <c:v>0days 00:13:15.000000</c:v>
                </c:pt>
                <c:pt idx="796">
                  <c:v>0days 00:13:16.000000</c:v>
                </c:pt>
                <c:pt idx="797">
                  <c:v>0days 00:13:17.000000</c:v>
                </c:pt>
                <c:pt idx="798">
                  <c:v>0days 00:13:18.000000</c:v>
                </c:pt>
                <c:pt idx="799">
                  <c:v>0days 00:13:19.000000</c:v>
                </c:pt>
                <c:pt idx="800">
                  <c:v>0days 00:13:20.000000</c:v>
                </c:pt>
                <c:pt idx="801">
                  <c:v>0days 00:13:21.000000</c:v>
                </c:pt>
                <c:pt idx="802">
                  <c:v>0days 00:13:22.000000</c:v>
                </c:pt>
                <c:pt idx="803">
                  <c:v>0days 00:13:23.000000</c:v>
                </c:pt>
                <c:pt idx="804">
                  <c:v>0days 00:13:24.000000</c:v>
                </c:pt>
                <c:pt idx="805">
                  <c:v>0days 00:13:25.000000</c:v>
                </c:pt>
                <c:pt idx="806">
                  <c:v>0days 00:13:26.000000</c:v>
                </c:pt>
                <c:pt idx="807">
                  <c:v>0days 00:13:27.000000</c:v>
                </c:pt>
                <c:pt idx="808">
                  <c:v>0days 00:13:28.000000</c:v>
                </c:pt>
                <c:pt idx="809">
                  <c:v>0days 00:13:29.000000</c:v>
                </c:pt>
                <c:pt idx="810">
                  <c:v>0days 00:13:30.000000</c:v>
                </c:pt>
                <c:pt idx="811">
                  <c:v>0days 00:13:31.000000</c:v>
                </c:pt>
                <c:pt idx="812">
                  <c:v>0days 00:13:32.000000</c:v>
                </c:pt>
                <c:pt idx="813">
                  <c:v>0days 00:13:33.000000</c:v>
                </c:pt>
                <c:pt idx="814">
                  <c:v>0days 00:13:34.000000</c:v>
                </c:pt>
                <c:pt idx="815">
                  <c:v>0days 00:13:35.000000</c:v>
                </c:pt>
                <c:pt idx="816">
                  <c:v>0days 00:13:36.000000</c:v>
                </c:pt>
                <c:pt idx="817">
                  <c:v>0days 00:13:37.000000</c:v>
                </c:pt>
                <c:pt idx="818">
                  <c:v>0days 00:13:38.000000</c:v>
                </c:pt>
                <c:pt idx="819">
                  <c:v>0days 00:13:39.000000</c:v>
                </c:pt>
                <c:pt idx="820">
                  <c:v>0days 00:13:40.000000</c:v>
                </c:pt>
                <c:pt idx="821">
                  <c:v>0days 00:13:41.000000</c:v>
                </c:pt>
                <c:pt idx="822">
                  <c:v>0days 00:13:42.000000</c:v>
                </c:pt>
                <c:pt idx="823">
                  <c:v>0days 00:13:43.000000</c:v>
                </c:pt>
                <c:pt idx="824">
                  <c:v>0days 00:13:44.000000</c:v>
                </c:pt>
                <c:pt idx="825">
                  <c:v>0days 00:13:45.000000</c:v>
                </c:pt>
                <c:pt idx="826">
                  <c:v>0days 00:13:46.000000</c:v>
                </c:pt>
                <c:pt idx="827">
                  <c:v>0days 00:13:47.000000</c:v>
                </c:pt>
                <c:pt idx="828">
                  <c:v>0days 00:13:48.000000</c:v>
                </c:pt>
                <c:pt idx="829">
                  <c:v>0days 00:13:49.000000</c:v>
                </c:pt>
                <c:pt idx="830">
                  <c:v>0days 00:13:50.000000</c:v>
                </c:pt>
                <c:pt idx="831">
                  <c:v>0days 00:13:51.000000</c:v>
                </c:pt>
                <c:pt idx="832">
                  <c:v>0days 00:13:52.000000</c:v>
                </c:pt>
                <c:pt idx="833">
                  <c:v>0days 00:13:53.000000</c:v>
                </c:pt>
                <c:pt idx="834">
                  <c:v>0days 00:13:54.000000</c:v>
                </c:pt>
                <c:pt idx="835">
                  <c:v>0days 00:13:55.000000</c:v>
                </c:pt>
                <c:pt idx="836">
                  <c:v>0days 00:13:56.000000</c:v>
                </c:pt>
                <c:pt idx="837">
                  <c:v>0days 00:13:57.000000</c:v>
                </c:pt>
                <c:pt idx="838">
                  <c:v>0days 00:13:58.000000</c:v>
                </c:pt>
                <c:pt idx="839">
                  <c:v>0days 00:13:59.000000</c:v>
                </c:pt>
                <c:pt idx="840">
                  <c:v>0days 00:14:00.000000</c:v>
                </c:pt>
                <c:pt idx="841">
                  <c:v>0days 00:14:01.000000</c:v>
                </c:pt>
                <c:pt idx="842">
                  <c:v>0days 00:14:02.000000</c:v>
                </c:pt>
                <c:pt idx="843">
                  <c:v>0days 00:14:03.000000</c:v>
                </c:pt>
                <c:pt idx="844">
                  <c:v>0days 00:14:04.000000</c:v>
                </c:pt>
                <c:pt idx="845">
                  <c:v>0days 00:14:05.000000</c:v>
                </c:pt>
                <c:pt idx="846">
                  <c:v>0days 00:14:06.000000</c:v>
                </c:pt>
                <c:pt idx="847">
                  <c:v>0days 00:14:07.000000</c:v>
                </c:pt>
                <c:pt idx="848">
                  <c:v>0days 00:14:08.000000</c:v>
                </c:pt>
                <c:pt idx="849">
                  <c:v>0days 00:14:09.000000</c:v>
                </c:pt>
                <c:pt idx="850">
                  <c:v>0days 00:14:10.000000</c:v>
                </c:pt>
                <c:pt idx="851">
                  <c:v>0days 00:14:11.000000</c:v>
                </c:pt>
                <c:pt idx="852">
                  <c:v>0days 00:14:12.000000</c:v>
                </c:pt>
                <c:pt idx="853">
                  <c:v>0days 00:14:13.000000</c:v>
                </c:pt>
                <c:pt idx="854">
                  <c:v>0days 00:14:14.000000</c:v>
                </c:pt>
                <c:pt idx="855">
                  <c:v>0days 00:14:15.000000</c:v>
                </c:pt>
                <c:pt idx="856">
                  <c:v>0days 00:14:16.000000</c:v>
                </c:pt>
                <c:pt idx="857">
                  <c:v>0days 00:14:17.000000</c:v>
                </c:pt>
                <c:pt idx="858">
                  <c:v>0days 00:14:18.000000</c:v>
                </c:pt>
                <c:pt idx="859">
                  <c:v>0days 00:14:19.000000</c:v>
                </c:pt>
                <c:pt idx="860">
                  <c:v>0days 00:14:20.000000</c:v>
                </c:pt>
                <c:pt idx="861">
                  <c:v>0days 00:14:21.000000</c:v>
                </c:pt>
                <c:pt idx="862">
                  <c:v>0days 00:14:22.000000</c:v>
                </c:pt>
                <c:pt idx="863">
                  <c:v>0days 00:14:23.000000</c:v>
                </c:pt>
                <c:pt idx="864">
                  <c:v>0days 00:14:24.000000</c:v>
                </c:pt>
                <c:pt idx="865">
                  <c:v>0days 00:14:25.000000</c:v>
                </c:pt>
                <c:pt idx="866">
                  <c:v>0days 00:14:26.000000</c:v>
                </c:pt>
                <c:pt idx="867">
                  <c:v>0days 00:14:27.000000</c:v>
                </c:pt>
                <c:pt idx="868">
                  <c:v>0days 00:14:28.000000</c:v>
                </c:pt>
                <c:pt idx="869">
                  <c:v>0days 00:14:29.000000</c:v>
                </c:pt>
                <c:pt idx="870">
                  <c:v>0days 00:14:30.000000</c:v>
                </c:pt>
                <c:pt idx="871">
                  <c:v>0days 00:14:31.000000</c:v>
                </c:pt>
                <c:pt idx="872">
                  <c:v>0days 00:14:32.000000</c:v>
                </c:pt>
                <c:pt idx="873">
                  <c:v>0days 00:14:33.000000</c:v>
                </c:pt>
                <c:pt idx="874">
                  <c:v>0days 00:14:34.000000</c:v>
                </c:pt>
                <c:pt idx="875">
                  <c:v>0days 00:14:35.000000</c:v>
                </c:pt>
                <c:pt idx="876">
                  <c:v>0days 00:14:36.000000</c:v>
                </c:pt>
                <c:pt idx="877">
                  <c:v>0days 00:14:37.000000</c:v>
                </c:pt>
                <c:pt idx="878">
                  <c:v>0days 00:14:38.000000</c:v>
                </c:pt>
                <c:pt idx="879">
                  <c:v>0days 00:14:39.000000</c:v>
                </c:pt>
                <c:pt idx="880">
                  <c:v>0days 00:14:40.000000</c:v>
                </c:pt>
                <c:pt idx="881">
                  <c:v>0days 00:14:41.000000</c:v>
                </c:pt>
                <c:pt idx="882">
                  <c:v>0days 00:14:42.000000</c:v>
                </c:pt>
                <c:pt idx="883">
                  <c:v>0days 00:14:43.000000</c:v>
                </c:pt>
                <c:pt idx="884">
                  <c:v>0days 00:14:44.000000</c:v>
                </c:pt>
                <c:pt idx="885">
                  <c:v>0days 00:14:45.000000</c:v>
                </c:pt>
                <c:pt idx="886">
                  <c:v>0days 00:14:46.000000</c:v>
                </c:pt>
                <c:pt idx="887">
                  <c:v>0days 00:14:47.000000</c:v>
                </c:pt>
                <c:pt idx="888">
                  <c:v>0days 00:14:48.000000</c:v>
                </c:pt>
                <c:pt idx="889">
                  <c:v>0days 00:14:49.000000</c:v>
                </c:pt>
                <c:pt idx="890">
                  <c:v>0days 00:14:50.000000</c:v>
                </c:pt>
                <c:pt idx="891">
                  <c:v>0days 00:14:51.000000</c:v>
                </c:pt>
                <c:pt idx="892">
                  <c:v>0days 00:14:52.000000</c:v>
                </c:pt>
                <c:pt idx="893">
                  <c:v>0days 00:14:53.000000</c:v>
                </c:pt>
                <c:pt idx="894">
                  <c:v>0days 00:14:54.000000</c:v>
                </c:pt>
                <c:pt idx="895">
                  <c:v>0days 00:14:55.000000</c:v>
                </c:pt>
                <c:pt idx="896">
                  <c:v>0days 00:14:56.000000</c:v>
                </c:pt>
                <c:pt idx="897">
                  <c:v>0days 00:14:57.000000</c:v>
                </c:pt>
                <c:pt idx="898">
                  <c:v>0days 00:14:58.000000</c:v>
                </c:pt>
                <c:pt idx="899">
                  <c:v>0days 00:14:59.000000</c:v>
                </c:pt>
                <c:pt idx="900">
                  <c:v>0days 00:15:00.000000</c:v>
                </c:pt>
                <c:pt idx="901">
                  <c:v>0days 00:15:01.000000</c:v>
                </c:pt>
                <c:pt idx="902">
                  <c:v>0days 00:15:02.000000</c:v>
                </c:pt>
                <c:pt idx="903">
                  <c:v>0days 00:15:03.000000</c:v>
                </c:pt>
                <c:pt idx="904">
                  <c:v>0days 00:15:04.000000</c:v>
                </c:pt>
                <c:pt idx="905">
                  <c:v>0days 00:15:05.000000</c:v>
                </c:pt>
                <c:pt idx="906">
                  <c:v>0days 00:15:06.000000</c:v>
                </c:pt>
                <c:pt idx="907">
                  <c:v>0days 00:15:07.000000</c:v>
                </c:pt>
                <c:pt idx="908">
                  <c:v>0days 00:15:08.000000</c:v>
                </c:pt>
                <c:pt idx="909">
                  <c:v>0days 00:15:09.000000</c:v>
                </c:pt>
                <c:pt idx="910">
                  <c:v>0days 00:15:10.000000</c:v>
                </c:pt>
                <c:pt idx="911">
                  <c:v>0days 00:15:11.000000</c:v>
                </c:pt>
                <c:pt idx="912">
                  <c:v>0days 00:15:12.000000</c:v>
                </c:pt>
                <c:pt idx="913">
                  <c:v>0days 00:15:13.000000</c:v>
                </c:pt>
                <c:pt idx="914">
                  <c:v>0days 00:15:14.000000</c:v>
                </c:pt>
                <c:pt idx="915">
                  <c:v>0days 00:15:15.000000</c:v>
                </c:pt>
                <c:pt idx="916">
                  <c:v>0days 00:15:16.000000</c:v>
                </c:pt>
                <c:pt idx="917">
                  <c:v>0days 00:15:17.000000</c:v>
                </c:pt>
                <c:pt idx="918">
                  <c:v>0days 00:15:18.000000</c:v>
                </c:pt>
                <c:pt idx="919">
                  <c:v>0days 00:15:19.000000</c:v>
                </c:pt>
                <c:pt idx="920">
                  <c:v>0days 00:15:20.000000</c:v>
                </c:pt>
                <c:pt idx="921">
                  <c:v>0days 00:15:21.000000</c:v>
                </c:pt>
                <c:pt idx="922">
                  <c:v>0days 00:15:22.000000</c:v>
                </c:pt>
                <c:pt idx="923">
                  <c:v>0days 00:15:23.000000</c:v>
                </c:pt>
                <c:pt idx="924">
                  <c:v>0days 00:15:24.000000</c:v>
                </c:pt>
                <c:pt idx="925">
                  <c:v>0days 00:15:25.000000</c:v>
                </c:pt>
                <c:pt idx="926">
                  <c:v>0days 00:15:26.000000</c:v>
                </c:pt>
                <c:pt idx="927">
                  <c:v>0days 00:15:27.000000</c:v>
                </c:pt>
                <c:pt idx="928">
                  <c:v>0days 00:15:28.000000</c:v>
                </c:pt>
                <c:pt idx="929">
                  <c:v>0days 00:15:29.000000</c:v>
                </c:pt>
                <c:pt idx="930">
                  <c:v>0days 00:15:30.000000</c:v>
                </c:pt>
                <c:pt idx="931">
                  <c:v>0days 00:15:31.000000</c:v>
                </c:pt>
                <c:pt idx="932">
                  <c:v>0days 00:15:32.000000</c:v>
                </c:pt>
                <c:pt idx="933">
                  <c:v>0days 00:15:33.000000</c:v>
                </c:pt>
                <c:pt idx="934">
                  <c:v>0days 00:15:34.000000</c:v>
                </c:pt>
                <c:pt idx="935">
                  <c:v>0days 00:15:35.000000</c:v>
                </c:pt>
                <c:pt idx="936">
                  <c:v>0days 00:15:36.000000</c:v>
                </c:pt>
                <c:pt idx="937">
                  <c:v>0days 00:15:37.000000</c:v>
                </c:pt>
                <c:pt idx="938">
                  <c:v>0days 00:15:38.000000</c:v>
                </c:pt>
                <c:pt idx="939">
                  <c:v>0days 00:15:39.000000</c:v>
                </c:pt>
                <c:pt idx="940">
                  <c:v>0days 00:15:40.000000</c:v>
                </c:pt>
                <c:pt idx="941">
                  <c:v>0days 00:15:41.000000</c:v>
                </c:pt>
                <c:pt idx="942">
                  <c:v>0days 00:15:42.000000</c:v>
                </c:pt>
                <c:pt idx="943">
                  <c:v>0days 00:15:43.000000</c:v>
                </c:pt>
                <c:pt idx="944">
                  <c:v>0days 00:15:44.000000</c:v>
                </c:pt>
                <c:pt idx="945">
                  <c:v>0days 00:15:45.000000</c:v>
                </c:pt>
                <c:pt idx="946">
                  <c:v>0days 00:15:46.000000</c:v>
                </c:pt>
                <c:pt idx="947">
                  <c:v>0days 00:15:47.000000</c:v>
                </c:pt>
                <c:pt idx="948">
                  <c:v>0days 00:15:48.000000</c:v>
                </c:pt>
                <c:pt idx="949">
                  <c:v>0days 00:15:49.000000</c:v>
                </c:pt>
                <c:pt idx="950">
                  <c:v>0days 00:15:50.000000</c:v>
                </c:pt>
                <c:pt idx="951">
                  <c:v>0days 00:15:51.000000</c:v>
                </c:pt>
                <c:pt idx="952">
                  <c:v>0days 00:15:52.000000</c:v>
                </c:pt>
                <c:pt idx="953">
                  <c:v>0days 00:15:53.000000</c:v>
                </c:pt>
                <c:pt idx="954">
                  <c:v>0days 00:15:54.000000</c:v>
                </c:pt>
                <c:pt idx="955">
                  <c:v>0days 00:15:55.000000</c:v>
                </c:pt>
                <c:pt idx="956">
                  <c:v>0days 00:15:56.000000</c:v>
                </c:pt>
                <c:pt idx="957">
                  <c:v>0days 00:15:57.000000</c:v>
                </c:pt>
                <c:pt idx="958">
                  <c:v>0days 00:15:58.000000</c:v>
                </c:pt>
                <c:pt idx="959">
                  <c:v>0days 00:15:59.000000</c:v>
                </c:pt>
                <c:pt idx="960">
                  <c:v>0days 00:16:00.000000</c:v>
                </c:pt>
                <c:pt idx="961">
                  <c:v>0days 00:16:01.000000</c:v>
                </c:pt>
                <c:pt idx="962">
                  <c:v>0days 00:16:02.000000</c:v>
                </c:pt>
                <c:pt idx="963">
                  <c:v>0days 00:16:03.000000</c:v>
                </c:pt>
                <c:pt idx="964">
                  <c:v>0days 00:16:04.000000</c:v>
                </c:pt>
                <c:pt idx="965">
                  <c:v>0days 00:16:05.000000</c:v>
                </c:pt>
                <c:pt idx="966">
                  <c:v>0days 00:16:06.000000</c:v>
                </c:pt>
                <c:pt idx="967">
                  <c:v>0days 00:16:07.000000</c:v>
                </c:pt>
                <c:pt idx="968">
                  <c:v>0days 00:16:08.000000</c:v>
                </c:pt>
                <c:pt idx="969">
                  <c:v>0days 00:16:09.000000</c:v>
                </c:pt>
                <c:pt idx="970">
                  <c:v>0days 00:16:10.000000</c:v>
                </c:pt>
                <c:pt idx="971">
                  <c:v>0days 00:16:11.000000</c:v>
                </c:pt>
                <c:pt idx="972">
                  <c:v>0days 00:16:12.000000</c:v>
                </c:pt>
                <c:pt idx="973">
                  <c:v>0days 00:16:13.000000</c:v>
                </c:pt>
                <c:pt idx="974">
                  <c:v>0days 00:16:14.000000</c:v>
                </c:pt>
                <c:pt idx="975">
                  <c:v>0days 00:16:15.000000</c:v>
                </c:pt>
                <c:pt idx="976">
                  <c:v>0days 00:16:16.000000</c:v>
                </c:pt>
                <c:pt idx="977">
                  <c:v>0days 00:16:17.000000</c:v>
                </c:pt>
                <c:pt idx="978">
                  <c:v>0days 00:16:18.000000</c:v>
                </c:pt>
                <c:pt idx="979">
                  <c:v>0days 00:16:19.000000</c:v>
                </c:pt>
                <c:pt idx="980">
                  <c:v>0days 00:16:20.000000</c:v>
                </c:pt>
                <c:pt idx="981">
                  <c:v>0days 00:16:21.000000</c:v>
                </c:pt>
                <c:pt idx="982">
                  <c:v>0days 00:16:22.000000</c:v>
                </c:pt>
                <c:pt idx="983">
                  <c:v>0days 00:16:23.000000</c:v>
                </c:pt>
                <c:pt idx="984">
                  <c:v>0days 00:16:24.000000</c:v>
                </c:pt>
                <c:pt idx="985">
                  <c:v>0days 00:16:25.000000</c:v>
                </c:pt>
                <c:pt idx="986">
                  <c:v>0days 00:16:26.000000</c:v>
                </c:pt>
                <c:pt idx="987">
                  <c:v>0days 00:16:27.000000</c:v>
                </c:pt>
                <c:pt idx="988">
                  <c:v>0days 00:16:28.000000</c:v>
                </c:pt>
                <c:pt idx="989">
                  <c:v>0days 00:16:29.000000</c:v>
                </c:pt>
                <c:pt idx="990">
                  <c:v>0days 00:16:30.000000</c:v>
                </c:pt>
                <c:pt idx="991">
                  <c:v>0days 00:16:31.000000</c:v>
                </c:pt>
                <c:pt idx="992">
                  <c:v>0days 00:16:32.000000</c:v>
                </c:pt>
                <c:pt idx="993">
                  <c:v>0days 00:16:33.000000</c:v>
                </c:pt>
                <c:pt idx="994">
                  <c:v>0days 00:16:34.000000</c:v>
                </c:pt>
                <c:pt idx="995">
                  <c:v>0days 00:16:35.000000</c:v>
                </c:pt>
                <c:pt idx="996">
                  <c:v>0days 00:16:36.000000</c:v>
                </c:pt>
                <c:pt idx="997">
                  <c:v>0days 00:16:37.000000</c:v>
                </c:pt>
                <c:pt idx="998">
                  <c:v>0days 00:16:38.000000</c:v>
                </c:pt>
                <c:pt idx="999">
                  <c:v>0days 00:16:39.000000</c:v>
                </c:pt>
                <c:pt idx="1000">
                  <c:v>0days 00:16:40.000000</c:v>
                </c:pt>
                <c:pt idx="1001">
                  <c:v>0days 00:16:41.000000</c:v>
                </c:pt>
                <c:pt idx="1002">
                  <c:v>0days 00:16:42.000000</c:v>
                </c:pt>
                <c:pt idx="1003">
                  <c:v>0days 00:16:43.000000</c:v>
                </c:pt>
                <c:pt idx="1004">
                  <c:v>0days 00:16:44.000000</c:v>
                </c:pt>
                <c:pt idx="1005">
                  <c:v>0days 00:16:45.000000</c:v>
                </c:pt>
                <c:pt idx="1006">
                  <c:v>0days 00:16:46.000000</c:v>
                </c:pt>
                <c:pt idx="1007">
                  <c:v>0days 00:16:47.000000</c:v>
                </c:pt>
                <c:pt idx="1008">
                  <c:v>0days 00:16:48.000000</c:v>
                </c:pt>
                <c:pt idx="1009">
                  <c:v>0days 00:16:49.000000</c:v>
                </c:pt>
                <c:pt idx="1010">
                  <c:v>0days 00:16:50.000000</c:v>
                </c:pt>
                <c:pt idx="1011">
                  <c:v>0days 00:16:51.000000</c:v>
                </c:pt>
                <c:pt idx="1012">
                  <c:v>0days 00:16:52.000000</c:v>
                </c:pt>
                <c:pt idx="1013">
                  <c:v>0days 00:16:53.000000</c:v>
                </c:pt>
                <c:pt idx="1014">
                  <c:v>0days 00:16:54.000000</c:v>
                </c:pt>
                <c:pt idx="1015">
                  <c:v>0days 00:16:55.000000</c:v>
                </c:pt>
                <c:pt idx="1016">
                  <c:v>0days 00:16:56.000000</c:v>
                </c:pt>
                <c:pt idx="1017">
                  <c:v>0days 00:16:57.000000</c:v>
                </c:pt>
                <c:pt idx="1018">
                  <c:v>0days 00:16:58.000000</c:v>
                </c:pt>
                <c:pt idx="1019">
                  <c:v>0days 00:16:59.000000</c:v>
                </c:pt>
                <c:pt idx="1020">
                  <c:v>0days 00:17:00.000000</c:v>
                </c:pt>
                <c:pt idx="1021">
                  <c:v>0days 00:17:01.000000</c:v>
                </c:pt>
                <c:pt idx="1022">
                  <c:v>0days 00:17:02.000000</c:v>
                </c:pt>
                <c:pt idx="1023">
                  <c:v>0days 00:17:03.000000</c:v>
                </c:pt>
                <c:pt idx="1024">
                  <c:v>0days 00:17:04.000000</c:v>
                </c:pt>
                <c:pt idx="1025">
                  <c:v>0days 00:17:05.000000</c:v>
                </c:pt>
                <c:pt idx="1026">
                  <c:v>0days 00:17:06.000000</c:v>
                </c:pt>
                <c:pt idx="1027">
                  <c:v>0days 00:17:07.000000</c:v>
                </c:pt>
                <c:pt idx="1028">
                  <c:v>0days 00:17:08.000000</c:v>
                </c:pt>
                <c:pt idx="1029">
                  <c:v>0days 00:17:09.000000</c:v>
                </c:pt>
                <c:pt idx="1030">
                  <c:v>0days 00:17:10.000000</c:v>
                </c:pt>
                <c:pt idx="1031">
                  <c:v>0days 00:17:11.000000</c:v>
                </c:pt>
                <c:pt idx="1032">
                  <c:v>0days 00:17:12.000000</c:v>
                </c:pt>
                <c:pt idx="1033">
                  <c:v>0days 00:17:13.000000</c:v>
                </c:pt>
                <c:pt idx="1034">
                  <c:v>0days 00:17:14.000000</c:v>
                </c:pt>
                <c:pt idx="1035">
                  <c:v>0days 00:17:15.000000</c:v>
                </c:pt>
                <c:pt idx="1036">
                  <c:v>0days 00:17:16.000000</c:v>
                </c:pt>
                <c:pt idx="1037">
                  <c:v>0days 00:17:17.000000</c:v>
                </c:pt>
                <c:pt idx="1038">
                  <c:v>0days 00:17:18.000000</c:v>
                </c:pt>
                <c:pt idx="1039">
                  <c:v>0days 00:17:19.000000</c:v>
                </c:pt>
                <c:pt idx="1040">
                  <c:v>0days 00:17:20.000000</c:v>
                </c:pt>
                <c:pt idx="1041">
                  <c:v>0days 00:17:21.000000</c:v>
                </c:pt>
                <c:pt idx="1042">
                  <c:v>0days 00:17:22.000000</c:v>
                </c:pt>
                <c:pt idx="1043">
                  <c:v>0days 00:17:23.000000</c:v>
                </c:pt>
                <c:pt idx="1044">
                  <c:v>0days 00:17:24.000000</c:v>
                </c:pt>
                <c:pt idx="1045">
                  <c:v>0days 00:17:25.000000</c:v>
                </c:pt>
                <c:pt idx="1046">
                  <c:v>0days 00:17:26.000000</c:v>
                </c:pt>
                <c:pt idx="1047">
                  <c:v>0days 00:17:27.000000</c:v>
                </c:pt>
                <c:pt idx="1048">
                  <c:v>0days 00:17:28.000000</c:v>
                </c:pt>
                <c:pt idx="1049">
                  <c:v>0days 00:17:29.000000</c:v>
                </c:pt>
                <c:pt idx="1050">
                  <c:v>0days 00:17:30.000000</c:v>
                </c:pt>
                <c:pt idx="1051">
                  <c:v>0days 00:17:31.000000</c:v>
                </c:pt>
                <c:pt idx="1052">
                  <c:v>0days 00:17:32.000000</c:v>
                </c:pt>
                <c:pt idx="1053">
                  <c:v>0days 00:17:33.000000</c:v>
                </c:pt>
                <c:pt idx="1054">
                  <c:v>0days 00:17:34.000000</c:v>
                </c:pt>
                <c:pt idx="1055">
                  <c:v>0days 00:17:35.000000</c:v>
                </c:pt>
                <c:pt idx="1056">
                  <c:v>0days 00:17:36.000000</c:v>
                </c:pt>
                <c:pt idx="1057">
                  <c:v>0days 00:17:37.000000</c:v>
                </c:pt>
                <c:pt idx="1058">
                  <c:v>0days 00:17:38.000000</c:v>
                </c:pt>
                <c:pt idx="1059">
                  <c:v>0days 00:17:39.000000</c:v>
                </c:pt>
                <c:pt idx="1060">
                  <c:v>0days 00:17:40.000000</c:v>
                </c:pt>
                <c:pt idx="1061">
                  <c:v>0days 00:17:41.000000</c:v>
                </c:pt>
                <c:pt idx="1062">
                  <c:v>0days 00:17:42.000000</c:v>
                </c:pt>
                <c:pt idx="1063">
                  <c:v>0days 00:17:43.000000</c:v>
                </c:pt>
                <c:pt idx="1064">
                  <c:v>0days 00:17:44.000000</c:v>
                </c:pt>
                <c:pt idx="1065">
                  <c:v>0days 00:17:45.000000</c:v>
                </c:pt>
                <c:pt idx="1066">
                  <c:v>0days 00:17:46.000000</c:v>
                </c:pt>
                <c:pt idx="1067">
                  <c:v>0days 00:17:47.000000</c:v>
                </c:pt>
                <c:pt idx="1068">
                  <c:v>0days 00:17:48.000000</c:v>
                </c:pt>
                <c:pt idx="1069">
                  <c:v>0days 00:17:49.000000</c:v>
                </c:pt>
                <c:pt idx="1070">
                  <c:v>0days 00:17:50.000000</c:v>
                </c:pt>
                <c:pt idx="1071">
                  <c:v>0days 00:17:51.000000</c:v>
                </c:pt>
                <c:pt idx="1072">
                  <c:v>0days 00:17:52.000000</c:v>
                </c:pt>
                <c:pt idx="1073">
                  <c:v>0days 00:17:53.000000</c:v>
                </c:pt>
                <c:pt idx="1074">
                  <c:v>0days 00:17:54.000000</c:v>
                </c:pt>
                <c:pt idx="1075">
                  <c:v>0days 00:17:55.000000</c:v>
                </c:pt>
                <c:pt idx="1076">
                  <c:v>0days 00:17:56.000000</c:v>
                </c:pt>
                <c:pt idx="1077">
                  <c:v>0days 00:17:57.000000</c:v>
                </c:pt>
                <c:pt idx="1078">
                  <c:v>0days 00:17:58.000000</c:v>
                </c:pt>
                <c:pt idx="1079">
                  <c:v>0days 00:17:59.000000</c:v>
                </c:pt>
                <c:pt idx="1080">
                  <c:v>0days 00:18:00.000000</c:v>
                </c:pt>
                <c:pt idx="1081">
                  <c:v>0days 00:18:01.000000</c:v>
                </c:pt>
                <c:pt idx="1082">
                  <c:v>0days 00:18:02.000000</c:v>
                </c:pt>
                <c:pt idx="1083">
                  <c:v>0days 00:18:03.000000</c:v>
                </c:pt>
                <c:pt idx="1084">
                  <c:v>0days 00:18:04.000000</c:v>
                </c:pt>
                <c:pt idx="1085">
                  <c:v>0days 00:18:05.000000</c:v>
                </c:pt>
                <c:pt idx="1086">
                  <c:v>0days 00:18:06.000000</c:v>
                </c:pt>
                <c:pt idx="1087">
                  <c:v>0days 00:18:07.000000</c:v>
                </c:pt>
                <c:pt idx="1088">
                  <c:v>0days 00:18:08.000000</c:v>
                </c:pt>
                <c:pt idx="1089">
                  <c:v>0days 00:18:09.000000</c:v>
                </c:pt>
                <c:pt idx="1090">
                  <c:v>0days 00:18:10.000000</c:v>
                </c:pt>
                <c:pt idx="1091">
                  <c:v>0days 00:18:11.000000</c:v>
                </c:pt>
                <c:pt idx="1092">
                  <c:v>0days 00:18:12.000000</c:v>
                </c:pt>
                <c:pt idx="1093">
                  <c:v>0days 00:18:13.000000</c:v>
                </c:pt>
                <c:pt idx="1094">
                  <c:v>0days 00:18:14.000000</c:v>
                </c:pt>
                <c:pt idx="1095">
                  <c:v>0days 00:18:15.000000</c:v>
                </c:pt>
                <c:pt idx="1096">
                  <c:v>0days 00:18:16.000000</c:v>
                </c:pt>
                <c:pt idx="1097">
                  <c:v>0days 00:18:17.000000</c:v>
                </c:pt>
                <c:pt idx="1098">
                  <c:v>0days 00:18:18.000000</c:v>
                </c:pt>
                <c:pt idx="1099">
                  <c:v>0days 00:18:19.000000</c:v>
                </c:pt>
                <c:pt idx="1100">
                  <c:v>0days 00:18:20.000000</c:v>
                </c:pt>
                <c:pt idx="1101">
                  <c:v>0days 00:18:21.000000</c:v>
                </c:pt>
                <c:pt idx="1102">
                  <c:v>0days 00:18:22.000000</c:v>
                </c:pt>
                <c:pt idx="1103">
                  <c:v>0days 00:18:23.000000</c:v>
                </c:pt>
                <c:pt idx="1104">
                  <c:v>0days 00:18:24.000000</c:v>
                </c:pt>
                <c:pt idx="1105">
                  <c:v>0days 00:18:25.000000</c:v>
                </c:pt>
                <c:pt idx="1106">
                  <c:v>0days 00:18:26.000000</c:v>
                </c:pt>
                <c:pt idx="1107">
                  <c:v>0days 00:18:27.000000</c:v>
                </c:pt>
                <c:pt idx="1108">
                  <c:v>0days 00:18:28.000000</c:v>
                </c:pt>
                <c:pt idx="1109">
                  <c:v>0days 00:18:29.000000</c:v>
                </c:pt>
                <c:pt idx="1110">
                  <c:v>0days 00:18:30.000000</c:v>
                </c:pt>
                <c:pt idx="1111">
                  <c:v>0days 00:18:31.000000</c:v>
                </c:pt>
                <c:pt idx="1112">
                  <c:v>0days 00:18:32.000000</c:v>
                </c:pt>
                <c:pt idx="1113">
                  <c:v>0days 00:18:33.000000</c:v>
                </c:pt>
                <c:pt idx="1114">
                  <c:v>0days 00:18:34.000000</c:v>
                </c:pt>
                <c:pt idx="1115">
                  <c:v>0days 00:18:35.000000</c:v>
                </c:pt>
                <c:pt idx="1116">
                  <c:v>0days 00:18:36.000000</c:v>
                </c:pt>
                <c:pt idx="1117">
                  <c:v>0days 00:18:37.000000</c:v>
                </c:pt>
                <c:pt idx="1118">
                  <c:v>0days 00:18:38.000000</c:v>
                </c:pt>
                <c:pt idx="1119">
                  <c:v>0days 00:18:39.000000</c:v>
                </c:pt>
                <c:pt idx="1120">
                  <c:v>0days 00:18:40.000000</c:v>
                </c:pt>
                <c:pt idx="1121">
                  <c:v>0days 00:18:41.000000</c:v>
                </c:pt>
                <c:pt idx="1122">
                  <c:v>0days 00:18:42.000000</c:v>
                </c:pt>
                <c:pt idx="1123">
                  <c:v>0days 00:18:43.000000</c:v>
                </c:pt>
                <c:pt idx="1124">
                  <c:v>0days 00:18:44.000000</c:v>
                </c:pt>
                <c:pt idx="1125">
                  <c:v>0days 00:18:45.000000</c:v>
                </c:pt>
                <c:pt idx="1126">
                  <c:v>0days 00:18:46.000000</c:v>
                </c:pt>
                <c:pt idx="1127">
                  <c:v>0days 00:18:47.000000</c:v>
                </c:pt>
                <c:pt idx="1128">
                  <c:v>0days 00:18:48.000000</c:v>
                </c:pt>
                <c:pt idx="1129">
                  <c:v>0days 00:18:49.000000</c:v>
                </c:pt>
                <c:pt idx="1130">
                  <c:v>0days 00:18:50.000000</c:v>
                </c:pt>
                <c:pt idx="1131">
                  <c:v>0days 00:18:51.000000</c:v>
                </c:pt>
                <c:pt idx="1132">
                  <c:v>0days 00:18:52.000000</c:v>
                </c:pt>
                <c:pt idx="1133">
                  <c:v>0days 00:18:53.000000</c:v>
                </c:pt>
                <c:pt idx="1134">
                  <c:v>0days 00:18:54.000000</c:v>
                </c:pt>
                <c:pt idx="1135">
                  <c:v>0days 00:18:55.000000</c:v>
                </c:pt>
                <c:pt idx="1136">
                  <c:v>0days 00:18:56.000000</c:v>
                </c:pt>
                <c:pt idx="1137">
                  <c:v>0days 00:18:57.000000</c:v>
                </c:pt>
                <c:pt idx="1138">
                  <c:v>0days 00:18:58.000000</c:v>
                </c:pt>
                <c:pt idx="1139">
                  <c:v>0days 00:18:59.000000</c:v>
                </c:pt>
                <c:pt idx="1140">
                  <c:v>0days 00:19:00.000000</c:v>
                </c:pt>
                <c:pt idx="1141">
                  <c:v>0days 00:19:01.000000</c:v>
                </c:pt>
                <c:pt idx="1142">
                  <c:v>0days 00:19:02.000000</c:v>
                </c:pt>
                <c:pt idx="1143">
                  <c:v>0days 00:19:03.000000</c:v>
                </c:pt>
                <c:pt idx="1144">
                  <c:v>0days 00:19:04.000000</c:v>
                </c:pt>
                <c:pt idx="1145">
                  <c:v>0days 00:19:05.000000</c:v>
                </c:pt>
                <c:pt idx="1146">
                  <c:v>0days 00:19:06.000000</c:v>
                </c:pt>
                <c:pt idx="1147">
                  <c:v>0days 00:19:07.000000</c:v>
                </c:pt>
                <c:pt idx="1148">
                  <c:v>0days 00:19:08.000000</c:v>
                </c:pt>
                <c:pt idx="1149">
                  <c:v>0days 00:19:09.000000</c:v>
                </c:pt>
                <c:pt idx="1150">
                  <c:v>0days 00:19:10.000000</c:v>
                </c:pt>
                <c:pt idx="1151">
                  <c:v>0days 00:19:11.000000</c:v>
                </c:pt>
                <c:pt idx="1152">
                  <c:v>0days 00:19:12.000000</c:v>
                </c:pt>
                <c:pt idx="1153">
                  <c:v>0days 00:19:13.000000</c:v>
                </c:pt>
                <c:pt idx="1154">
                  <c:v>0days 00:19:14.000000</c:v>
                </c:pt>
                <c:pt idx="1155">
                  <c:v>0days 00:19:15.000000</c:v>
                </c:pt>
                <c:pt idx="1156">
                  <c:v>0days 00:19:16.000000</c:v>
                </c:pt>
                <c:pt idx="1157">
                  <c:v>0days 00:19:17.000000</c:v>
                </c:pt>
                <c:pt idx="1158">
                  <c:v>0days 00:19:18.000000</c:v>
                </c:pt>
                <c:pt idx="1159">
                  <c:v>0days 00:19:19.000000</c:v>
                </c:pt>
                <c:pt idx="1160">
                  <c:v>0days 00:19:20.000000</c:v>
                </c:pt>
                <c:pt idx="1161">
                  <c:v>0days 00:19:21.000000</c:v>
                </c:pt>
                <c:pt idx="1162">
                  <c:v>0days 00:19:22.000000</c:v>
                </c:pt>
                <c:pt idx="1163">
                  <c:v>0days 00:19:23.000000</c:v>
                </c:pt>
                <c:pt idx="1164">
                  <c:v>0days 00:19:24.000000</c:v>
                </c:pt>
                <c:pt idx="1165">
                  <c:v>0days 00:19:25.000000</c:v>
                </c:pt>
                <c:pt idx="1166">
                  <c:v>0days 00:19:26.000000</c:v>
                </c:pt>
                <c:pt idx="1167">
                  <c:v>0days 00:19:27.000000</c:v>
                </c:pt>
                <c:pt idx="1168">
                  <c:v>0days 00:19:28.000000</c:v>
                </c:pt>
                <c:pt idx="1169">
                  <c:v>0days 00:19:29.000000</c:v>
                </c:pt>
                <c:pt idx="1170">
                  <c:v>0days 00:19:30.000000</c:v>
                </c:pt>
                <c:pt idx="1171">
                  <c:v>0days 00:19:31.000000</c:v>
                </c:pt>
                <c:pt idx="1172">
                  <c:v>0days 00:19:32.000000</c:v>
                </c:pt>
                <c:pt idx="1173">
                  <c:v>0days 00:19:33.000000</c:v>
                </c:pt>
                <c:pt idx="1174">
                  <c:v>0days 00:19:34.000000</c:v>
                </c:pt>
                <c:pt idx="1175">
                  <c:v>0days 00:19:35.000000</c:v>
                </c:pt>
                <c:pt idx="1176">
                  <c:v>0days 00:19:36.000000</c:v>
                </c:pt>
                <c:pt idx="1177">
                  <c:v>0days 00:19:37.000000</c:v>
                </c:pt>
                <c:pt idx="1178">
                  <c:v>0days 00:19:38.000000</c:v>
                </c:pt>
                <c:pt idx="1179">
                  <c:v>0days 00:19:39.000000</c:v>
                </c:pt>
                <c:pt idx="1180">
                  <c:v>0days 00:19:40.000000</c:v>
                </c:pt>
                <c:pt idx="1181">
                  <c:v>0days 00:19:41.000000</c:v>
                </c:pt>
                <c:pt idx="1182">
                  <c:v>0days 00:19:42.000000</c:v>
                </c:pt>
                <c:pt idx="1183">
                  <c:v>0days 00:19:43.000000</c:v>
                </c:pt>
                <c:pt idx="1184">
                  <c:v>0days 00:19:44.000000</c:v>
                </c:pt>
                <c:pt idx="1185">
                  <c:v>0days 00:19:45.000000</c:v>
                </c:pt>
                <c:pt idx="1186">
                  <c:v>0days 00:19:46.000000</c:v>
                </c:pt>
                <c:pt idx="1187">
                  <c:v>0days 00:19:47.000000</c:v>
                </c:pt>
                <c:pt idx="1188">
                  <c:v>0days 00:19:48.000000</c:v>
                </c:pt>
                <c:pt idx="1189">
                  <c:v>0days 00:19:49.000000</c:v>
                </c:pt>
                <c:pt idx="1190">
                  <c:v>0days 00:19:50.000000</c:v>
                </c:pt>
                <c:pt idx="1191">
                  <c:v>0days 00:19:51.000000</c:v>
                </c:pt>
                <c:pt idx="1192">
                  <c:v>0days 00:19:52.000000</c:v>
                </c:pt>
                <c:pt idx="1193">
                  <c:v>0days 00:19:53.000000</c:v>
                </c:pt>
                <c:pt idx="1194">
                  <c:v>0days 00:19:54.000000</c:v>
                </c:pt>
                <c:pt idx="1195">
                  <c:v>0days 00:19:55.000000</c:v>
                </c:pt>
                <c:pt idx="1196">
                  <c:v>0days 00:19:56.000000</c:v>
                </c:pt>
                <c:pt idx="1197">
                  <c:v>0days 00:19:57.000000</c:v>
                </c:pt>
                <c:pt idx="1198">
                  <c:v>0days 00:19:58.000000</c:v>
                </c:pt>
                <c:pt idx="1199">
                  <c:v>0days 00:19:59.000000</c:v>
                </c:pt>
                <c:pt idx="1200">
                  <c:v>0days 00:20:00.000000</c:v>
                </c:pt>
                <c:pt idx="1201">
                  <c:v>0days 00:20:01.000000</c:v>
                </c:pt>
                <c:pt idx="1202">
                  <c:v>0days 00:20:02.000000</c:v>
                </c:pt>
                <c:pt idx="1203">
                  <c:v>0days 00:20:03.000000</c:v>
                </c:pt>
                <c:pt idx="1204">
                  <c:v>0days 00:20:04.000000</c:v>
                </c:pt>
                <c:pt idx="1205">
                  <c:v>0days 00:20:05.000000</c:v>
                </c:pt>
                <c:pt idx="1206">
                  <c:v>0days 00:20:06.000000</c:v>
                </c:pt>
                <c:pt idx="1207">
                  <c:v>0days 00:20:07.000000</c:v>
                </c:pt>
                <c:pt idx="1208">
                  <c:v>0days 00:20:08.000000</c:v>
                </c:pt>
                <c:pt idx="1209">
                  <c:v>0days 00:20:09.000000</c:v>
                </c:pt>
                <c:pt idx="1210">
                  <c:v>0days 00:20:10.000000</c:v>
                </c:pt>
                <c:pt idx="1211">
                  <c:v>0days 00:20:11.000000</c:v>
                </c:pt>
                <c:pt idx="1212">
                  <c:v>0days 00:20:12.000000</c:v>
                </c:pt>
                <c:pt idx="1213">
                  <c:v>0days 00:20:13.000000</c:v>
                </c:pt>
                <c:pt idx="1214">
                  <c:v>0days 00:20:14.000000</c:v>
                </c:pt>
                <c:pt idx="1215">
                  <c:v>0days 00:20:15.000000</c:v>
                </c:pt>
                <c:pt idx="1216">
                  <c:v>0days 00:20:16.000000</c:v>
                </c:pt>
                <c:pt idx="1217">
                  <c:v>0days 00:20:17.000000</c:v>
                </c:pt>
                <c:pt idx="1218">
                  <c:v>0days 00:20:18.000000</c:v>
                </c:pt>
                <c:pt idx="1219">
                  <c:v>0days 00:20:19.000000</c:v>
                </c:pt>
                <c:pt idx="1220">
                  <c:v>0days 00:20:20.000000</c:v>
                </c:pt>
                <c:pt idx="1221">
                  <c:v>0days 00:20:21.000000</c:v>
                </c:pt>
                <c:pt idx="1222">
                  <c:v>0days 00:20:22.000000</c:v>
                </c:pt>
                <c:pt idx="1223">
                  <c:v>0days 00:20:23.000000</c:v>
                </c:pt>
                <c:pt idx="1224">
                  <c:v>0days 00:20:24.000000</c:v>
                </c:pt>
                <c:pt idx="1225">
                  <c:v>0days 00:20:25.000000</c:v>
                </c:pt>
                <c:pt idx="1226">
                  <c:v>0days 00:20:26.000000</c:v>
                </c:pt>
                <c:pt idx="1227">
                  <c:v>0days 00:20:27.000000</c:v>
                </c:pt>
                <c:pt idx="1228">
                  <c:v>0days 00:20:28.000000</c:v>
                </c:pt>
                <c:pt idx="1229">
                  <c:v>0days 00:20:29.000000</c:v>
                </c:pt>
                <c:pt idx="1230">
                  <c:v>0days 00:20:30.000000</c:v>
                </c:pt>
                <c:pt idx="1231">
                  <c:v>0days 00:20:31.000000</c:v>
                </c:pt>
                <c:pt idx="1232">
                  <c:v>0days 00:20:32.000000</c:v>
                </c:pt>
                <c:pt idx="1233">
                  <c:v>0days 00:20:33.000000</c:v>
                </c:pt>
                <c:pt idx="1234">
                  <c:v>0days 00:20:34.000000</c:v>
                </c:pt>
                <c:pt idx="1235">
                  <c:v>0days 00:20:35.000000</c:v>
                </c:pt>
                <c:pt idx="1236">
                  <c:v>0days 00:20:36.000000</c:v>
                </c:pt>
                <c:pt idx="1237">
                  <c:v>0days 00:20:37.000000</c:v>
                </c:pt>
                <c:pt idx="1238">
                  <c:v>0days 00:20:38.000000</c:v>
                </c:pt>
                <c:pt idx="1239">
                  <c:v>0days 00:20:39.000000</c:v>
                </c:pt>
                <c:pt idx="1240">
                  <c:v>0days 00:20:40.000000</c:v>
                </c:pt>
                <c:pt idx="1241">
                  <c:v>0days 00:20:41.000000</c:v>
                </c:pt>
                <c:pt idx="1242">
                  <c:v>0days 00:20:42.000000</c:v>
                </c:pt>
                <c:pt idx="1243">
                  <c:v>0days 00:20:43.000000</c:v>
                </c:pt>
                <c:pt idx="1244">
                  <c:v>0days 00:20:44.000000</c:v>
                </c:pt>
                <c:pt idx="1245">
                  <c:v>0days 00:20:45.000000</c:v>
                </c:pt>
                <c:pt idx="1246">
                  <c:v>0days 00:20:46.000000</c:v>
                </c:pt>
                <c:pt idx="1247">
                  <c:v>0days 00:20:47.000000</c:v>
                </c:pt>
                <c:pt idx="1248">
                  <c:v>0days 00:20:48.000000</c:v>
                </c:pt>
                <c:pt idx="1249">
                  <c:v>0days 00:20:49.000000</c:v>
                </c:pt>
                <c:pt idx="1250">
                  <c:v>0days 00:20:50.000000</c:v>
                </c:pt>
                <c:pt idx="1251">
                  <c:v>0days 00:20:51.000000</c:v>
                </c:pt>
                <c:pt idx="1252">
                  <c:v>0days 00:20:52.000000</c:v>
                </c:pt>
                <c:pt idx="1253">
                  <c:v>0days 00:20:53.000000</c:v>
                </c:pt>
                <c:pt idx="1254">
                  <c:v>0days 00:20:54.000000</c:v>
                </c:pt>
                <c:pt idx="1255">
                  <c:v>0days 00:20:55.000000</c:v>
                </c:pt>
                <c:pt idx="1256">
                  <c:v>0days 00:20:56.000000</c:v>
                </c:pt>
                <c:pt idx="1257">
                  <c:v>0days 00:20:57.000000</c:v>
                </c:pt>
                <c:pt idx="1258">
                  <c:v>0days 00:20:58.000000</c:v>
                </c:pt>
                <c:pt idx="1259">
                  <c:v>0days 00:20:59.000000</c:v>
                </c:pt>
                <c:pt idx="1260">
                  <c:v>0days 00:21:00.000000</c:v>
                </c:pt>
                <c:pt idx="1261">
                  <c:v>0days 00:21:01.000000</c:v>
                </c:pt>
                <c:pt idx="1262">
                  <c:v>0days 00:21:02.000000</c:v>
                </c:pt>
                <c:pt idx="1263">
                  <c:v>0days 00:21:03.000000</c:v>
                </c:pt>
                <c:pt idx="1264">
                  <c:v>0days 00:21:04.000000</c:v>
                </c:pt>
                <c:pt idx="1265">
                  <c:v>0days 00:21:05.000000</c:v>
                </c:pt>
                <c:pt idx="1266">
                  <c:v>0days 00:21:06.000000</c:v>
                </c:pt>
                <c:pt idx="1267">
                  <c:v>0days 00:21:07.000000</c:v>
                </c:pt>
                <c:pt idx="1268">
                  <c:v>0days 00:21:08.000000</c:v>
                </c:pt>
                <c:pt idx="1269">
                  <c:v>0days 00:21:09.000000</c:v>
                </c:pt>
                <c:pt idx="1270">
                  <c:v>0days 00:21:10.000000</c:v>
                </c:pt>
                <c:pt idx="1271">
                  <c:v>0days 00:21:11.000000</c:v>
                </c:pt>
                <c:pt idx="1272">
                  <c:v>0days 00:21:12.000000</c:v>
                </c:pt>
                <c:pt idx="1273">
                  <c:v>0days 00:21:13.000000</c:v>
                </c:pt>
                <c:pt idx="1274">
                  <c:v>0days 00:21:14.000000</c:v>
                </c:pt>
                <c:pt idx="1275">
                  <c:v>0days 00:21:15.000000</c:v>
                </c:pt>
                <c:pt idx="1276">
                  <c:v>0days 00:21:16.000000</c:v>
                </c:pt>
                <c:pt idx="1277">
                  <c:v>0days 00:21:17.000000</c:v>
                </c:pt>
                <c:pt idx="1278">
                  <c:v>0days 00:21:18.000000</c:v>
                </c:pt>
                <c:pt idx="1279">
                  <c:v>0days 00:21:19.000000</c:v>
                </c:pt>
                <c:pt idx="1280">
                  <c:v>0days 00:21:20.000000</c:v>
                </c:pt>
                <c:pt idx="1281">
                  <c:v>0days 00:21:21.000000</c:v>
                </c:pt>
                <c:pt idx="1282">
                  <c:v>0days 00:21:22.000000</c:v>
                </c:pt>
                <c:pt idx="1283">
                  <c:v>0days 00:21:23.000000</c:v>
                </c:pt>
                <c:pt idx="1284">
                  <c:v>0days 00:21:24.000000</c:v>
                </c:pt>
                <c:pt idx="1285">
                  <c:v>0days 00:21:25.000000</c:v>
                </c:pt>
                <c:pt idx="1286">
                  <c:v>0days 00:21:26.000000</c:v>
                </c:pt>
                <c:pt idx="1287">
                  <c:v>0days 00:21:27.000000</c:v>
                </c:pt>
                <c:pt idx="1288">
                  <c:v>0days 00:21:28.000000</c:v>
                </c:pt>
                <c:pt idx="1289">
                  <c:v>0days 00:21:29.000000</c:v>
                </c:pt>
                <c:pt idx="1290">
                  <c:v>0days 00:21:30.000000</c:v>
                </c:pt>
                <c:pt idx="1291">
                  <c:v>0days 00:21:31.000000</c:v>
                </c:pt>
                <c:pt idx="1292">
                  <c:v>0days 00:21:32.000000</c:v>
                </c:pt>
                <c:pt idx="1293">
                  <c:v>0days 00:21:33.000000</c:v>
                </c:pt>
                <c:pt idx="1294">
                  <c:v>0days 00:21:34.000000</c:v>
                </c:pt>
                <c:pt idx="1295">
                  <c:v>0days 00:21:35.000000</c:v>
                </c:pt>
                <c:pt idx="1296">
                  <c:v>0days 00:21:36.000000</c:v>
                </c:pt>
                <c:pt idx="1297">
                  <c:v>0days 00:21:37.000000</c:v>
                </c:pt>
                <c:pt idx="1298">
                  <c:v>0days 00:21:38.000000</c:v>
                </c:pt>
                <c:pt idx="1299">
                  <c:v>0days 00:21:39.000000</c:v>
                </c:pt>
                <c:pt idx="1300">
                  <c:v>0days 00:21:40.000000</c:v>
                </c:pt>
                <c:pt idx="1301">
                  <c:v>0days 00:21:41.000000</c:v>
                </c:pt>
                <c:pt idx="1302">
                  <c:v>0days 00:21:42.000000</c:v>
                </c:pt>
                <c:pt idx="1303">
                  <c:v>0days 00:21:43.000000</c:v>
                </c:pt>
                <c:pt idx="1304">
                  <c:v>0days 00:21:44.000000</c:v>
                </c:pt>
                <c:pt idx="1305">
                  <c:v>0days 00:21:45.000000</c:v>
                </c:pt>
                <c:pt idx="1306">
                  <c:v>0days 00:21:46.000000</c:v>
                </c:pt>
                <c:pt idx="1307">
                  <c:v>0days 00:21:47.000000</c:v>
                </c:pt>
                <c:pt idx="1308">
                  <c:v>0days 00:21:48.000000</c:v>
                </c:pt>
                <c:pt idx="1309">
                  <c:v>0days 00:21:49.000000</c:v>
                </c:pt>
                <c:pt idx="1310">
                  <c:v>0days 00:21:50.000000</c:v>
                </c:pt>
                <c:pt idx="1311">
                  <c:v>0days 00:21:51.000000</c:v>
                </c:pt>
                <c:pt idx="1312">
                  <c:v>0days 00:21:52.000000</c:v>
                </c:pt>
                <c:pt idx="1313">
                  <c:v>0days 00:21:53.000000</c:v>
                </c:pt>
                <c:pt idx="1314">
                  <c:v>0days 00:21:54.000000</c:v>
                </c:pt>
                <c:pt idx="1315">
                  <c:v>0days 00:21:55.000000</c:v>
                </c:pt>
                <c:pt idx="1316">
                  <c:v>0days 00:21:56.000000</c:v>
                </c:pt>
                <c:pt idx="1317">
                  <c:v>0days 00:21:57.000000</c:v>
                </c:pt>
                <c:pt idx="1318">
                  <c:v>0days 00:21:58.000000</c:v>
                </c:pt>
                <c:pt idx="1319">
                  <c:v>0days 00:21:59.000000</c:v>
                </c:pt>
                <c:pt idx="1320">
                  <c:v>0days 00:22:00.000000</c:v>
                </c:pt>
                <c:pt idx="1321">
                  <c:v>0days 00:22:01.000000</c:v>
                </c:pt>
                <c:pt idx="1322">
                  <c:v>0days 00:22:02.000000</c:v>
                </c:pt>
                <c:pt idx="1323">
                  <c:v>0days 00:22:03.000000</c:v>
                </c:pt>
                <c:pt idx="1324">
                  <c:v>0days 00:22:04.000000</c:v>
                </c:pt>
                <c:pt idx="1325">
                  <c:v>0days 00:22:05.000000</c:v>
                </c:pt>
                <c:pt idx="1326">
                  <c:v>0days 00:22:06.000000</c:v>
                </c:pt>
                <c:pt idx="1327">
                  <c:v>0days 00:22:07.000000</c:v>
                </c:pt>
                <c:pt idx="1328">
                  <c:v>0days 00:22:08.000000</c:v>
                </c:pt>
                <c:pt idx="1329">
                  <c:v>0days 00:22:09.000000</c:v>
                </c:pt>
                <c:pt idx="1330">
                  <c:v>0days 00:22:10.000000</c:v>
                </c:pt>
                <c:pt idx="1331">
                  <c:v>0days 00:22:11.000000</c:v>
                </c:pt>
                <c:pt idx="1332">
                  <c:v>0days 00:22:12.000000</c:v>
                </c:pt>
                <c:pt idx="1333">
                  <c:v>0days 00:22:13.000000</c:v>
                </c:pt>
                <c:pt idx="1334">
                  <c:v>0days 00:22:14.000000</c:v>
                </c:pt>
                <c:pt idx="1335">
                  <c:v>0days 00:22:15.000000</c:v>
                </c:pt>
                <c:pt idx="1336">
                  <c:v>0days 00:22:16.000000</c:v>
                </c:pt>
                <c:pt idx="1337">
                  <c:v>0days 00:22:17.000000</c:v>
                </c:pt>
                <c:pt idx="1338">
                  <c:v>0days 00:22:18.000000</c:v>
                </c:pt>
                <c:pt idx="1339">
                  <c:v>0days 00:22:19.000000</c:v>
                </c:pt>
                <c:pt idx="1340">
                  <c:v>0days 00:22:20.000000</c:v>
                </c:pt>
                <c:pt idx="1341">
                  <c:v>0days 00:22:21.000000</c:v>
                </c:pt>
                <c:pt idx="1342">
                  <c:v>0days 00:22:22.000000</c:v>
                </c:pt>
                <c:pt idx="1343">
                  <c:v>0days 00:22:23.000000</c:v>
                </c:pt>
                <c:pt idx="1344">
                  <c:v>0days 00:22:24.000000</c:v>
                </c:pt>
                <c:pt idx="1345">
                  <c:v>0days 00:22:25.000000</c:v>
                </c:pt>
                <c:pt idx="1346">
                  <c:v>0days 00:22:26.000000</c:v>
                </c:pt>
                <c:pt idx="1347">
                  <c:v>0days 00:22:27.000000</c:v>
                </c:pt>
                <c:pt idx="1348">
                  <c:v>0days 00:22:28.000000</c:v>
                </c:pt>
                <c:pt idx="1349">
                  <c:v>0days 00:22:29.000000</c:v>
                </c:pt>
                <c:pt idx="1350">
                  <c:v>0days 00:22:30.000000</c:v>
                </c:pt>
                <c:pt idx="1351">
                  <c:v>0days 00:22:31.000000</c:v>
                </c:pt>
                <c:pt idx="1352">
                  <c:v>0days 00:22:32.000000</c:v>
                </c:pt>
                <c:pt idx="1353">
                  <c:v>0days 00:22:33.000000</c:v>
                </c:pt>
                <c:pt idx="1354">
                  <c:v>0days 00:22:34.000000</c:v>
                </c:pt>
                <c:pt idx="1355">
                  <c:v>0days 00:22:35.000000</c:v>
                </c:pt>
                <c:pt idx="1356">
                  <c:v>0days 00:22:36.000000</c:v>
                </c:pt>
                <c:pt idx="1357">
                  <c:v>0days 00:22:37.000000</c:v>
                </c:pt>
                <c:pt idx="1358">
                  <c:v>0days 00:22:38.000000</c:v>
                </c:pt>
                <c:pt idx="1359">
                  <c:v>0days 00:22:39.000000</c:v>
                </c:pt>
                <c:pt idx="1360">
                  <c:v>0days 00:22:40.000000</c:v>
                </c:pt>
                <c:pt idx="1361">
                  <c:v>0days 00:22:41.000000</c:v>
                </c:pt>
                <c:pt idx="1362">
                  <c:v>0days 00:22:42.000000</c:v>
                </c:pt>
                <c:pt idx="1363">
                  <c:v>0days 00:22:43.000000</c:v>
                </c:pt>
                <c:pt idx="1364">
                  <c:v>0days 00:22:44.000000</c:v>
                </c:pt>
                <c:pt idx="1365">
                  <c:v>0days 00:22:45.000000</c:v>
                </c:pt>
                <c:pt idx="1366">
                  <c:v>0days 00:22:46.000000</c:v>
                </c:pt>
                <c:pt idx="1367">
                  <c:v>0days 00:22:47.000000</c:v>
                </c:pt>
                <c:pt idx="1368">
                  <c:v>0days 00:22:48.000000</c:v>
                </c:pt>
                <c:pt idx="1369">
                  <c:v>0days 00:22:49.000000</c:v>
                </c:pt>
                <c:pt idx="1370">
                  <c:v>0days 00:22:50.000000</c:v>
                </c:pt>
                <c:pt idx="1371">
                  <c:v>0days 00:22:51.000000</c:v>
                </c:pt>
                <c:pt idx="1372">
                  <c:v>0days 00:22:52.000000</c:v>
                </c:pt>
                <c:pt idx="1373">
                  <c:v>0days 00:22:53.000000</c:v>
                </c:pt>
                <c:pt idx="1374">
                  <c:v>0days 00:22:54.000000</c:v>
                </c:pt>
                <c:pt idx="1375">
                  <c:v>0days 00:22:55.000000</c:v>
                </c:pt>
                <c:pt idx="1376">
                  <c:v>0days 00:22:56.000000</c:v>
                </c:pt>
                <c:pt idx="1377">
                  <c:v>0days 00:22:57.000000</c:v>
                </c:pt>
                <c:pt idx="1378">
                  <c:v>0days 00:22:58.000000</c:v>
                </c:pt>
                <c:pt idx="1379">
                  <c:v>0days 00:22:59.000000</c:v>
                </c:pt>
                <c:pt idx="1380">
                  <c:v>0days 00:23:00.000000</c:v>
                </c:pt>
                <c:pt idx="1381">
                  <c:v>0days 00:23:01.000000</c:v>
                </c:pt>
                <c:pt idx="1382">
                  <c:v>0days 00:23:02.000000</c:v>
                </c:pt>
                <c:pt idx="1383">
                  <c:v>0days 00:23:03.000000</c:v>
                </c:pt>
                <c:pt idx="1384">
                  <c:v>0days 00:23:04.000000</c:v>
                </c:pt>
                <c:pt idx="1385">
                  <c:v>0days 00:23:05.000000</c:v>
                </c:pt>
                <c:pt idx="1386">
                  <c:v>0days 00:23:06.000000</c:v>
                </c:pt>
                <c:pt idx="1387">
                  <c:v>0days 00:23:07.000000</c:v>
                </c:pt>
                <c:pt idx="1388">
                  <c:v>0days 00:23:08.000000</c:v>
                </c:pt>
                <c:pt idx="1389">
                  <c:v>0days 00:23:09.000000</c:v>
                </c:pt>
                <c:pt idx="1390">
                  <c:v>0days 00:23:10.000000</c:v>
                </c:pt>
                <c:pt idx="1391">
                  <c:v>0days 00:23:11.000000</c:v>
                </c:pt>
                <c:pt idx="1392">
                  <c:v>0days 00:23:12.000000</c:v>
                </c:pt>
                <c:pt idx="1393">
                  <c:v>0days 00:23:13.000000</c:v>
                </c:pt>
                <c:pt idx="1394">
                  <c:v>0days 00:23:14.000000</c:v>
                </c:pt>
                <c:pt idx="1395">
                  <c:v>0days 00:23:15.000000</c:v>
                </c:pt>
                <c:pt idx="1396">
                  <c:v>0days 00:23:16.000000</c:v>
                </c:pt>
                <c:pt idx="1397">
                  <c:v>0days 00:23:17.000000</c:v>
                </c:pt>
                <c:pt idx="1398">
                  <c:v>0days 00:23:18.000000</c:v>
                </c:pt>
                <c:pt idx="1399">
                  <c:v>0days 00:23:19.000000</c:v>
                </c:pt>
                <c:pt idx="1400">
                  <c:v>0days 00:23:20.000000</c:v>
                </c:pt>
                <c:pt idx="1401">
                  <c:v>0days 00:23:21.000000</c:v>
                </c:pt>
                <c:pt idx="1402">
                  <c:v>0days 00:23:22.000000</c:v>
                </c:pt>
                <c:pt idx="1403">
                  <c:v>0days 00:23:23.000000</c:v>
                </c:pt>
                <c:pt idx="1404">
                  <c:v>0days 00:23:24.000000</c:v>
                </c:pt>
                <c:pt idx="1405">
                  <c:v>0days 00:23:25.000000</c:v>
                </c:pt>
                <c:pt idx="1406">
                  <c:v>0days 00:23:26.000000</c:v>
                </c:pt>
                <c:pt idx="1407">
                  <c:v>0days 00:23:27.000000</c:v>
                </c:pt>
                <c:pt idx="1408">
                  <c:v>0days 00:23:28.000000</c:v>
                </c:pt>
                <c:pt idx="1409">
                  <c:v>0days 00:23:29.000000</c:v>
                </c:pt>
                <c:pt idx="1410">
                  <c:v>0days 00:23:30.000000</c:v>
                </c:pt>
                <c:pt idx="1411">
                  <c:v>0days 00:23:31.000000</c:v>
                </c:pt>
                <c:pt idx="1412">
                  <c:v>0days 00:23:32.000000</c:v>
                </c:pt>
                <c:pt idx="1413">
                  <c:v>0days 00:23:33.000000</c:v>
                </c:pt>
                <c:pt idx="1414">
                  <c:v>0days 00:23:34.000000</c:v>
                </c:pt>
                <c:pt idx="1415">
                  <c:v>0days 00:23:35.000000</c:v>
                </c:pt>
                <c:pt idx="1416">
                  <c:v>0days 00:23:36.000000</c:v>
                </c:pt>
                <c:pt idx="1417">
                  <c:v>0days 00:23:37.000000</c:v>
                </c:pt>
                <c:pt idx="1418">
                  <c:v>0days 00:23:38.000000</c:v>
                </c:pt>
                <c:pt idx="1419">
                  <c:v>0days 00:23:39.000000</c:v>
                </c:pt>
                <c:pt idx="1420">
                  <c:v>0days 00:23:40.000000</c:v>
                </c:pt>
                <c:pt idx="1421">
                  <c:v>0days 00:23:41.000000</c:v>
                </c:pt>
                <c:pt idx="1422">
                  <c:v>0days 00:23:42.000000</c:v>
                </c:pt>
                <c:pt idx="1423">
                  <c:v>0days 00:23:43.000000</c:v>
                </c:pt>
                <c:pt idx="1424">
                  <c:v>0days 00:23:44.000000</c:v>
                </c:pt>
                <c:pt idx="1425">
                  <c:v>0days 00:23:45.000000</c:v>
                </c:pt>
                <c:pt idx="1426">
                  <c:v>0days 00:23:46.000000</c:v>
                </c:pt>
                <c:pt idx="1427">
                  <c:v>0days 00:23:47.000000</c:v>
                </c:pt>
                <c:pt idx="1428">
                  <c:v>0days 00:23:48.000000</c:v>
                </c:pt>
                <c:pt idx="1429">
                  <c:v>0days 00:23:49.000000</c:v>
                </c:pt>
                <c:pt idx="1430">
                  <c:v>0days 00:23:50.000000</c:v>
                </c:pt>
                <c:pt idx="1431">
                  <c:v>0days 00:23:51.000000</c:v>
                </c:pt>
                <c:pt idx="1432">
                  <c:v>0days 00:23:52.000000</c:v>
                </c:pt>
                <c:pt idx="1433">
                  <c:v>0days 00:23:53.000000</c:v>
                </c:pt>
                <c:pt idx="1434">
                  <c:v>0days 00:23:54.000000</c:v>
                </c:pt>
                <c:pt idx="1435">
                  <c:v>0days 00:23:55.000000</c:v>
                </c:pt>
                <c:pt idx="1436">
                  <c:v>0days 00:23:56.000000</c:v>
                </c:pt>
                <c:pt idx="1437">
                  <c:v>0days 00:23:57.000000</c:v>
                </c:pt>
                <c:pt idx="1438">
                  <c:v>0days 00:23:58.000000</c:v>
                </c:pt>
                <c:pt idx="1439">
                  <c:v>0days 00:23:59.000000</c:v>
                </c:pt>
                <c:pt idx="1440">
                  <c:v>0days 00:24:00.000000</c:v>
                </c:pt>
                <c:pt idx="1441">
                  <c:v>0days 00:24:01.000000</c:v>
                </c:pt>
                <c:pt idx="1442">
                  <c:v>0days 00:24:02.000000</c:v>
                </c:pt>
                <c:pt idx="1443">
                  <c:v>0days 00:24:03.000000</c:v>
                </c:pt>
                <c:pt idx="1444">
                  <c:v>0days 00:24:04.000000</c:v>
                </c:pt>
                <c:pt idx="1445">
                  <c:v>0days 00:24:05.000000</c:v>
                </c:pt>
                <c:pt idx="1446">
                  <c:v>0days 00:24:06.000000</c:v>
                </c:pt>
                <c:pt idx="1447">
                  <c:v>0days 00:24:07.000000</c:v>
                </c:pt>
                <c:pt idx="1448">
                  <c:v>0days 00:24:08.000000</c:v>
                </c:pt>
                <c:pt idx="1449">
                  <c:v>0days 00:24:09.000000</c:v>
                </c:pt>
                <c:pt idx="1450">
                  <c:v>0days 00:24:10.000000</c:v>
                </c:pt>
                <c:pt idx="1451">
                  <c:v>0days 00:24:11.000000</c:v>
                </c:pt>
                <c:pt idx="1452">
                  <c:v>0days 00:24:12.000000</c:v>
                </c:pt>
                <c:pt idx="1453">
                  <c:v>0days 00:24:13.000000</c:v>
                </c:pt>
                <c:pt idx="1454">
                  <c:v>0days 00:24:14.000000</c:v>
                </c:pt>
                <c:pt idx="1455">
                  <c:v>0days 00:24:15.000000</c:v>
                </c:pt>
                <c:pt idx="1456">
                  <c:v>0days 00:24:16.000000</c:v>
                </c:pt>
                <c:pt idx="1457">
                  <c:v>0days 00:24:17.000000</c:v>
                </c:pt>
                <c:pt idx="1458">
                  <c:v>0days 00:24:18.000000</c:v>
                </c:pt>
                <c:pt idx="1459">
                  <c:v>0days 00:24:19.000000</c:v>
                </c:pt>
                <c:pt idx="1460">
                  <c:v>0days 00:24:20.000000</c:v>
                </c:pt>
                <c:pt idx="1461">
                  <c:v>0days 00:24:21.000000</c:v>
                </c:pt>
                <c:pt idx="1462">
                  <c:v>0days 00:24:22.000000</c:v>
                </c:pt>
                <c:pt idx="1463">
                  <c:v>0days 00:24:23.000000</c:v>
                </c:pt>
                <c:pt idx="1464">
                  <c:v>0days 00:24:24.000000</c:v>
                </c:pt>
                <c:pt idx="1465">
                  <c:v>0days 00:24:25.000000</c:v>
                </c:pt>
                <c:pt idx="1466">
                  <c:v>0days 00:24:26.000000</c:v>
                </c:pt>
                <c:pt idx="1467">
                  <c:v>0days 00:24:27.000000</c:v>
                </c:pt>
                <c:pt idx="1468">
                  <c:v>0days 00:24:28.000000</c:v>
                </c:pt>
                <c:pt idx="1469">
                  <c:v>0days 00:24:29.000000</c:v>
                </c:pt>
                <c:pt idx="1470">
                  <c:v>0days 00:24:30.000000</c:v>
                </c:pt>
                <c:pt idx="1471">
                  <c:v>0days 00:24:31.000000</c:v>
                </c:pt>
                <c:pt idx="1472">
                  <c:v>0days 00:24:32.000000</c:v>
                </c:pt>
                <c:pt idx="1473">
                  <c:v>0days 00:24:33.000000</c:v>
                </c:pt>
                <c:pt idx="1474">
                  <c:v>0days 00:24:34.000000</c:v>
                </c:pt>
                <c:pt idx="1475">
                  <c:v>0days 00:24:35.000000</c:v>
                </c:pt>
                <c:pt idx="1476">
                  <c:v>0days 00:24:36.000000</c:v>
                </c:pt>
                <c:pt idx="1477">
                  <c:v>0days 00:24:37.000000</c:v>
                </c:pt>
                <c:pt idx="1478">
                  <c:v>0days 00:24:38.000000</c:v>
                </c:pt>
                <c:pt idx="1479">
                  <c:v>0days 00:24:39.000000</c:v>
                </c:pt>
                <c:pt idx="1480">
                  <c:v>0days 00:24:40.000000</c:v>
                </c:pt>
                <c:pt idx="1481">
                  <c:v>0days 00:24:41.000000</c:v>
                </c:pt>
                <c:pt idx="1482">
                  <c:v>0days 00:24:42.000000</c:v>
                </c:pt>
                <c:pt idx="1483">
                  <c:v>0days 00:24:43.000000</c:v>
                </c:pt>
                <c:pt idx="1484">
                  <c:v>0days 00:24:44.000000</c:v>
                </c:pt>
                <c:pt idx="1485">
                  <c:v>0days 00:24:45.000000</c:v>
                </c:pt>
                <c:pt idx="1486">
                  <c:v>0days 00:24:46.000000</c:v>
                </c:pt>
                <c:pt idx="1487">
                  <c:v>0days 00:24:47.000000</c:v>
                </c:pt>
                <c:pt idx="1488">
                  <c:v>0days 00:24:48.000000</c:v>
                </c:pt>
                <c:pt idx="1489">
                  <c:v>0days 00:24:49.000000</c:v>
                </c:pt>
                <c:pt idx="1490">
                  <c:v>0days 00:24:50.000000</c:v>
                </c:pt>
                <c:pt idx="1491">
                  <c:v>0days 00:24:51.000000</c:v>
                </c:pt>
                <c:pt idx="1492">
                  <c:v>0days 00:24:52.000000</c:v>
                </c:pt>
                <c:pt idx="1493">
                  <c:v>0days 00:24:53.000000</c:v>
                </c:pt>
                <c:pt idx="1494">
                  <c:v>0days 00:24:54.000000</c:v>
                </c:pt>
                <c:pt idx="1495">
                  <c:v>0days 00:24:55.000000</c:v>
                </c:pt>
                <c:pt idx="1496">
                  <c:v>0days 00:24:56.000000</c:v>
                </c:pt>
                <c:pt idx="1497">
                  <c:v>0days 00:24:57.000000</c:v>
                </c:pt>
                <c:pt idx="1498">
                  <c:v>0days 00:24:58.000000</c:v>
                </c:pt>
                <c:pt idx="1499">
                  <c:v>0days 00:24:59.000000</c:v>
                </c:pt>
                <c:pt idx="1500">
                  <c:v>0days 00:25:00.000000</c:v>
                </c:pt>
                <c:pt idx="1501">
                  <c:v>0days 00:25:01.000000</c:v>
                </c:pt>
                <c:pt idx="1502">
                  <c:v>0days 00:25:02.000000</c:v>
                </c:pt>
                <c:pt idx="1503">
                  <c:v>0days 00:25:03.000000</c:v>
                </c:pt>
                <c:pt idx="1504">
                  <c:v>0days 00:25:04.000000</c:v>
                </c:pt>
                <c:pt idx="1505">
                  <c:v>0days 00:25:05.000000</c:v>
                </c:pt>
                <c:pt idx="1506">
                  <c:v>0days 00:25:06.000000</c:v>
                </c:pt>
                <c:pt idx="1507">
                  <c:v>0days 00:25:07.000000</c:v>
                </c:pt>
                <c:pt idx="1508">
                  <c:v>0days 00:25:08.000000</c:v>
                </c:pt>
                <c:pt idx="1509">
                  <c:v>0days 00:25:09.000000</c:v>
                </c:pt>
                <c:pt idx="1510">
                  <c:v>0days 00:25:10.000000</c:v>
                </c:pt>
                <c:pt idx="1511">
                  <c:v>0days 00:25:11.000000</c:v>
                </c:pt>
                <c:pt idx="1512">
                  <c:v>0days 00:25:12.000000</c:v>
                </c:pt>
                <c:pt idx="1513">
                  <c:v>0days 00:25:13.000000</c:v>
                </c:pt>
                <c:pt idx="1514">
                  <c:v>0days 00:25:14.000000</c:v>
                </c:pt>
                <c:pt idx="1515">
                  <c:v>0days 00:25:15.000000</c:v>
                </c:pt>
                <c:pt idx="1516">
                  <c:v>0days 00:25:16.000000</c:v>
                </c:pt>
                <c:pt idx="1517">
                  <c:v>0days 00:25:17.000000</c:v>
                </c:pt>
                <c:pt idx="1518">
                  <c:v>0days 00:25:18.000000</c:v>
                </c:pt>
                <c:pt idx="1519">
                  <c:v>0days 00:25:19.000000</c:v>
                </c:pt>
                <c:pt idx="1520">
                  <c:v>0days 00:25:20.000000</c:v>
                </c:pt>
                <c:pt idx="1521">
                  <c:v>0days 00:25:21.000000</c:v>
                </c:pt>
                <c:pt idx="1522">
                  <c:v>0days 00:25:22.000000</c:v>
                </c:pt>
                <c:pt idx="1523">
                  <c:v>0days 00:25:23.000000</c:v>
                </c:pt>
                <c:pt idx="1524">
                  <c:v>0days 00:25:24.000000</c:v>
                </c:pt>
                <c:pt idx="1525">
                  <c:v>0days 00:25:25.000000</c:v>
                </c:pt>
                <c:pt idx="1526">
                  <c:v>0days 00:25:26.000000</c:v>
                </c:pt>
                <c:pt idx="1527">
                  <c:v>0days 00:25:27.000000</c:v>
                </c:pt>
                <c:pt idx="1528">
                  <c:v>0days 00:25:28.000000</c:v>
                </c:pt>
                <c:pt idx="1529">
                  <c:v>0days 00:25:29.000000</c:v>
                </c:pt>
                <c:pt idx="1530">
                  <c:v>0days 00:25:30.000000</c:v>
                </c:pt>
                <c:pt idx="1531">
                  <c:v>0days 00:25:31.000000</c:v>
                </c:pt>
                <c:pt idx="1532">
                  <c:v>0days 00:25:32.000000</c:v>
                </c:pt>
                <c:pt idx="1533">
                  <c:v>0days 00:25:33.000000</c:v>
                </c:pt>
                <c:pt idx="1534">
                  <c:v>0days 00:25:34.000000</c:v>
                </c:pt>
                <c:pt idx="1535">
                  <c:v>0days 00:25:35.000000</c:v>
                </c:pt>
                <c:pt idx="1536">
                  <c:v>0days 00:25:36.000000</c:v>
                </c:pt>
                <c:pt idx="1537">
                  <c:v>0days 00:25:37.000000</c:v>
                </c:pt>
                <c:pt idx="1538">
                  <c:v>0days 00:25:38.000000</c:v>
                </c:pt>
                <c:pt idx="1539">
                  <c:v>0days 00:25:39.000000</c:v>
                </c:pt>
                <c:pt idx="1540">
                  <c:v>0days 00:25:40.000000</c:v>
                </c:pt>
                <c:pt idx="1541">
                  <c:v>0days 00:25:41.000000</c:v>
                </c:pt>
                <c:pt idx="1542">
                  <c:v>0days 00:25:42.000000</c:v>
                </c:pt>
                <c:pt idx="1543">
                  <c:v>0days 00:25:43.000000</c:v>
                </c:pt>
                <c:pt idx="1544">
                  <c:v>0days 00:25:44.000000</c:v>
                </c:pt>
                <c:pt idx="1545">
                  <c:v>0days 00:25:45.000000</c:v>
                </c:pt>
                <c:pt idx="1546">
                  <c:v>0days 00:25:46.000000</c:v>
                </c:pt>
                <c:pt idx="1547">
                  <c:v>0days 00:25:47.000000</c:v>
                </c:pt>
                <c:pt idx="1548">
                  <c:v>0days 00:25:48.000000</c:v>
                </c:pt>
                <c:pt idx="1549">
                  <c:v>0days 00:25:49.000000</c:v>
                </c:pt>
                <c:pt idx="1550">
                  <c:v>0days 00:25:50.000000</c:v>
                </c:pt>
                <c:pt idx="1551">
                  <c:v>0days 00:25:51.000000</c:v>
                </c:pt>
                <c:pt idx="1552">
                  <c:v>0days 00:25:52.000000</c:v>
                </c:pt>
                <c:pt idx="1553">
                  <c:v>0days 00:25:53.000000</c:v>
                </c:pt>
                <c:pt idx="1554">
                  <c:v>0days 00:25:54.000000</c:v>
                </c:pt>
                <c:pt idx="1555">
                  <c:v>0days 00:25:55.000000</c:v>
                </c:pt>
                <c:pt idx="1556">
                  <c:v>0days 00:25:56.000000</c:v>
                </c:pt>
                <c:pt idx="1557">
                  <c:v>0days 00:25:57.000000</c:v>
                </c:pt>
                <c:pt idx="1558">
                  <c:v>0days 00:25:58.000000</c:v>
                </c:pt>
                <c:pt idx="1559">
                  <c:v>0days 00:25:59.000000</c:v>
                </c:pt>
                <c:pt idx="1560">
                  <c:v>0days 00:26:00.000000</c:v>
                </c:pt>
                <c:pt idx="1561">
                  <c:v>0days 00:26:01.000000</c:v>
                </c:pt>
                <c:pt idx="1562">
                  <c:v>0days 00:26:02.000000</c:v>
                </c:pt>
                <c:pt idx="1563">
                  <c:v>0days 00:26:03.000000</c:v>
                </c:pt>
                <c:pt idx="1564">
                  <c:v>0days 00:26:04.000000</c:v>
                </c:pt>
                <c:pt idx="1565">
                  <c:v>0days 00:26:05.000000</c:v>
                </c:pt>
                <c:pt idx="1566">
                  <c:v>0days 00:26:06.000000</c:v>
                </c:pt>
                <c:pt idx="1567">
                  <c:v>0days 00:26:07.000000</c:v>
                </c:pt>
                <c:pt idx="1568">
                  <c:v>0days 00:26:08.000000</c:v>
                </c:pt>
                <c:pt idx="1569">
                  <c:v>0days 00:26:09.000000</c:v>
                </c:pt>
                <c:pt idx="1570">
                  <c:v>0days 00:26:10.000000</c:v>
                </c:pt>
                <c:pt idx="1571">
                  <c:v>0days 00:26:11.000000</c:v>
                </c:pt>
                <c:pt idx="1572">
                  <c:v>0days 00:26:12.000000</c:v>
                </c:pt>
                <c:pt idx="1573">
                  <c:v>0days 00:26:13.000000</c:v>
                </c:pt>
                <c:pt idx="1574">
                  <c:v>0days 00:26:14.000000</c:v>
                </c:pt>
                <c:pt idx="1575">
                  <c:v>0days 00:26:15.000000</c:v>
                </c:pt>
                <c:pt idx="1576">
                  <c:v>0days 00:26:16.000000</c:v>
                </c:pt>
                <c:pt idx="1577">
                  <c:v>0days 00:26:17.000000</c:v>
                </c:pt>
                <c:pt idx="1578">
                  <c:v>0days 00:26:18.000000</c:v>
                </c:pt>
                <c:pt idx="1579">
                  <c:v>0days 00:26:19.000000</c:v>
                </c:pt>
                <c:pt idx="1580">
                  <c:v>0days 00:26:20.000000</c:v>
                </c:pt>
                <c:pt idx="1581">
                  <c:v>0days 00:26:21.000000</c:v>
                </c:pt>
                <c:pt idx="1582">
                  <c:v>0days 00:26:22.000000</c:v>
                </c:pt>
                <c:pt idx="1583">
                  <c:v>0days 00:26:23.000000</c:v>
                </c:pt>
                <c:pt idx="1584">
                  <c:v>0days 00:26:24.000000</c:v>
                </c:pt>
                <c:pt idx="1585">
                  <c:v>0days 00:26:25.000000</c:v>
                </c:pt>
                <c:pt idx="1586">
                  <c:v>0days 00:26:26.000000</c:v>
                </c:pt>
                <c:pt idx="1587">
                  <c:v>0days 00:26:27.000000</c:v>
                </c:pt>
                <c:pt idx="1588">
                  <c:v>0days 00:26:28.000000</c:v>
                </c:pt>
                <c:pt idx="1589">
                  <c:v>0days 00:26:29.000000</c:v>
                </c:pt>
                <c:pt idx="1590">
                  <c:v>0days 00:26:30.000000</c:v>
                </c:pt>
                <c:pt idx="1591">
                  <c:v>0days 00:26:31.000000</c:v>
                </c:pt>
                <c:pt idx="1592">
                  <c:v>0days 00:26:32.000000</c:v>
                </c:pt>
                <c:pt idx="1593">
                  <c:v>0days 00:26:33.000000</c:v>
                </c:pt>
                <c:pt idx="1594">
                  <c:v>0days 00:26:34.000000</c:v>
                </c:pt>
                <c:pt idx="1595">
                  <c:v>0days 00:26:35.000000</c:v>
                </c:pt>
                <c:pt idx="1596">
                  <c:v>0days 00:26:36.000000</c:v>
                </c:pt>
                <c:pt idx="1597">
                  <c:v>0days 00:26:37.000000</c:v>
                </c:pt>
                <c:pt idx="1598">
                  <c:v>0days 00:26:38.000000</c:v>
                </c:pt>
                <c:pt idx="1599">
                  <c:v>0days 00:26:39.000000</c:v>
                </c:pt>
                <c:pt idx="1600">
                  <c:v>0days 00:26:40.000000</c:v>
                </c:pt>
                <c:pt idx="1601">
                  <c:v>0days 00:26:41.000000</c:v>
                </c:pt>
                <c:pt idx="1602">
                  <c:v>0days 00:26:42.000000</c:v>
                </c:pt>
                <c:pt idx="1603">
                  <c:v>0days 00:26:43.000000</c:v>
                </c:pt>
                <c:pt idx="1604">
                  <c:v>0days 00:26:44.000000</c:v>
                </c:pt>
                <c:pt idx="1605">
                  <c:v>0days 00:26:45.000000</c:v>
                </c:pt>
                <c:pt idx="1606">
                  <c:v>0days 00:26:46.000000</c:v>
                </c:pt>
                <c:pt idx="1607">
                  <c:v>0days 00:26:47.000000</c:v>
                </c:pt>
                <c:pt idx="1608">
                  <c:v>0days 00:26:48.000000</c:v>
                </c:pt>
                <c:pt idx="1609">
                  <c:v>0days 00:26:49.000000</c:v>
                </c:pt>
                <c:pt idx="1610">
                  <c:v>0days 00:26:50.000000</c:v>
                </c:pt>
                <c:pt idx="1611">
                  <c:v>0days 00:26:51.000000</c:v>
                </c:pt>
                <c:pt idx="1612">
                  <c:v>0days 00:26:52.000000</c:v>
                </c:pt>
                <c:pt idx="1613">
                  <c:v>0days 00:26:53.000000</c:v>
                </c:pt>
                <c:pt idx="1614">
                  <c:v>0days 00:26:54.000000</c:v>
                </c:pt>
                <c:pt idx="1615">
                  <c:v>0days 00:26:55.000000</c:v>
                </c:pt>
                <c:pt idx="1616">
                  <c:v>0days 00:26:56.000000</c:v>
                </c:pt>
                <c:pt idx="1617">
                  <c:v>0days 00:26:57.000000</c:v>
                </c:pt>
                <c:pt idx="1618">
                  <c:v>0days 00:26:58.000000</c:v>
                </c:pt>
                <c:pt idx="1619">
                  <c:v>0days 00:26:59.000000</c:v>
                </c:pt>
                <c:pt idx="1620">
                  <c:v>0days 00:27:00.000000</c:v>
                </c:pt>
                <c:pt idx="1621">
                  <c:v>0days 00:27:01.000000</c:v>
                </c:pt>
                <c:pt idx="1622">
                  <c:v>0days 00:27:02.000000</c:v>
                </c:pt>
                <c:pt idx="1623">
                  <c:v>0days 00:27:03.000000</c:v>
                </c:pt>
                <c:pt idx="1624">
                  <c:v>0days 00:27:04.000000</c:v>
                </c:pt>
                <c:pt idx="1625">
                  <c:v>0days 00:27:05.000000</c:v>
                </c:pt>
                <c:pt idx="1626">
                  <c:v>0days 00:27:06.000000</c:v>
                </c:pt>
                <c:pt idx="1627">
                  <c:v>0days 00:27:07.000000</c:v>
                </c:pt>
                <c:pt idx="1628">
                  <c:v>0days 00:27:08.000000</c:v>
                </c:pt>
                <c:pt idx="1629">
                  <c:v>0days 00:27:09.000000</c:v>
                </c:pt>
                <c:pt idx="1630">
                  <c:v>0days 00:27:10.000000</c:v>
                </c:pt>
                <c:pt idx="1631">
                  <c:v>0days 00:27:11.000000</c:v>
                </c:pt>
                <c:pt idx="1632">
                  <c:v>0days 00:27:12.000000</c:v>
                </c:pt>
                <c:pt idx="1633">
                  <c:v>0days 00:27:13.000000</c:v>
                </c:pt>
                <c:pt idx="1634">
                  <c:v>0days 00:27:14.000000</c:v>
                </c:pt>
                <c:pt idx="1635">
                  <c:v>0days 00:27:15.000000</c:v>
                </c:pt>
                <c:pt idx="1636">
                  <c:v>0days 00:27:16.000000</c:v>
                </c:pt>
                <c:pt idx="1637">
                  <c:v>0days 00:27:17.000000</c:v>
                </c:pt>
                <c:pt idx="1638">
                  <c:v>0days 00:27:18.000000</c:v>
                </c:pt>
                <c:pt idx="1639">
                  <c:v>0days 00:27:19.000000</c:v>
                </c:pt>
                <c:pt idx="1640">
                  <c:v>0days 00:27:20.000000</c:v>
                </c:pt>
                <c:pt idx="1641">
                  <c:v>0days 00:27:21.000000</c:v>
                </c:pt>
                <c:pt idx="1642">
                  <c:v>0days 00:27:22.000000</c:v>
                </c:pt>
                <c:pt idx="1643">
                  <c:v>0days 00:27:23.000000</c:v>
                </c:pt>
                <c:pt idx="1644">
                  <c:v>0days 00:27:24.000000</c:v>
                </c:pt>
                <c:pt idx="1645">
                  <c:v>0days 00:27:25.000000</c:v>
                </c:pt>
                <c:pt idx="1646">
                  <c:v>0days 00:27:26.000000</c:v>
                </c:pt>
                <c:pt idx="1647">
                  <c:v>0days 00:27:27.000000</c:v>
                </c:pt>
                <c:pt idx="1648">
                  <c:v>0days 00:27:28.000000</c:v>
                </c:pt>
                <c:pt idx="1649">
                  <c:v>0days 00:27:29.000000</c:v>
                </c:pt>
                <c:pt idx="1650">
                  <c:v>0days 00:27:30.000000</c:v>
                </c:pt>
                <c:pt idx="1651">
                  <c:v>0days 00:27:31.000000</c:v>
                </c:pt>
                <c:pt idx="1652">
                  <c:v>0days 00:27:32.000000</c:v>
                </c:pt>
                <c:pt idx="1653">
                  <c:v>0days 00:27:33.000000</c:v>
                </c:pt>
                <c:pt idx="1654">
                  <c:v>0days 00:27:34.000000</c:v>
                </c:pt>
                <c:pt idx="1655">
                  <c:v>0days 00:27:35.000000</c:v>
                </c:pt>
                <c:pt idx="1656">
                  <c:v>0days 00:27:36.000000</c:v>
                </c:pt>
                <c:pt idx="1657">
                  <c:v>0days 00:27:37.000000</c:v>
                </c:pt>
                <c:pt idx="1658">
                  <c:v>0days 00:27:38.000000</c:v>
                </c:pt>
                <c:pt idx="1659">
                  <c:v>0days 00:27:39.000000</c:v>
                </c:pt>
                <c:pt idx="1660">
                  <c:v>0days 00:27:40.000000</c:v>
                </c:pt>
                <c:pt idx="1661">
                  <c:v>0days 00:27:41.000000</c:v>
                </c:pt>
                <c:pt idx="1662">
                  <c:v>0days 00:27:42.000000</c:v>
                </c:pt>
                <c:pt idx="1663">
                  <c:v>0days 00:27:43.000000</c:v>
                </c:pt>
                <c:pt idx="1664">
                  <c:v>0days 00:27:44.000000</c:v>
                </c:pt>
                <c:pt idx="1665">
                  <c:v>0days 00:27:45.000000</c:v>
                </c:pt>
                <c:pt idx="1666">
                  <c:v>0days 00:27:46.000000</c:v>
                </c:pt>
                <c:pt idx="1667">
                  <c:v>0days 00:27:47.000000</c:v>
                </c:pt>
                <c:pt idx="1668">
                  <c:v>0days 00:27:48.000000</c:v>
                </c:pt>
                <c:pt idx="1669">
                  <c:v>0days 00:27:49.000000</c:v>
                </c:pt>
                <c:pt idx="1670">
                  <c:v>0days 00:27:50.000000</c:v>
                </c:pt>
                <c:pt idx="1671">
                  <c:v>0days 00:27:51.000000</c:v>
                </c:pt>
                <c:pt idx="1672">
                  <c:v>0days 00:27:52.000000</c:v>
                </c:pt>
                <c:pt idx="1673">
                  <c:v>0days 00:27:53.000000</c:v>
                </c:pt>
                <c:pt idx="1674">
                  <c:v>0days 00:27:54.000000</c:v>
                </c:pt>
                <c:pt idx="1675">
                  <c:v>0days 00:27:55.000000</c:v>
                </c:pt>
                <c:pt idx="1676">
                  <c:v>0days 00:27:56.000000</c:v>
                </c:pt>
                <c:pt idx="1677">
                  <c:v>0days 00:27:57.000000</c:v>
                </c:pt>
                <c:pt idx="1678">
                  <c:v>0days 00:27:58.000000</c:v>
                </c:pt>
                <c:pt idx="1679">
                  <c:v>0days 00:27:59.000000</c:v>
                </c:pt>
                <c:pt idx="1680">
                  <c:v>0days 00:28:00.000000</c:v>
                </c:pt>
                <c:pt idx="1681">
                  <c:v>0days 00:28:01.000000</c:v>
                </c:pt>
                <c:pt idx="1682">
                  <c:v>0days 00:28:02.000000</c:v>
                </c:pt>
                <c:pt idx="1683">
                  <c:v>0days 00:28:03.000000</c:v>
                </c:pt>
                <c:pt idx="1684">
                  <c:v>0days 00:28:04.000000</c:v>
                </c:pt>
                <c:pt idx="1685">
                  <c:v>0days 00:28:05.000000</c:v>
                </c:pt>
                <c:pt idx="1686">
                  <c:v>0days 00:28:06.000000</c:v>
                </c:pt>
                <c:pt idx="1687">
                  <c:v>0days 00:28:07.000000</c:v>
                </c:pt>
                <c:pt idx="1688">
                  <c:v>0days 00:28:08.000000</c:v>
                </c:pt>
                <c:pt idx="1689">
                  <c:v>0days 00:28:09.000000</c:v>
                </c:pt>
                <c:pt idx="1690">
                  <c:v>0days 00:28:10.000000</c:v>
                </c:pt>
                <c:pt idx="1691">
                  <c:v>0days 00:28:11.000000</c:v>
                </c:pt>
                <c:pt idx="1692">
                  <c:v>0days 00:28:12.000000</c:v>
                </c:pt>
                <c:pt idx="1693">
                  <c:v>0days 00:28:13.000000</c:v>
                </c:pt>
                <c:pt idx="1694">
                  <c:v>0days 00:28:14.000000</c:v>
                </c:pt>
                <c:pt idx="1695">
                  <c:v>0days 00:28:15.000000</c:v>
                </c:pt>
                <c:pt idx="1696">
                  <c:v>0days 00:28:16.000000</c:v>
                </c:pt>
                <c:pt idx="1697">
                  <c:v>0days 00:28:17.000000</c:v>
                </c:pt>
                <c:pt idx="1698">
                  <c:v>0days 00:28:18.000000</c:v>
                </c:pt>
                <c:pt idx="1699">
                  <c:v>0days 00:28:19.000000</c:v>
                </c:pt>
                <c:pt idx="1700">
                  <c:v>0days 00:28:20.000000</c:v>
                </c:pt>
                <c:pt idx="1701">
                  <c:v>0days 00:28:21.000000</c:v>
                </c:pt>
                <c:pt idx="1702">
                  <c:v>0days 00:28:22.000000</c:v>
                </c:pt>
                <c:pt idx="1703">
                  <c:v>0days 00:28:23.000000</c:v>
                </c:pt>
                <c:pt idx="1704">
                  <c:v>0days 00:28:24.000000</c:v>
                </c:pt>
                <c:pt idx="1705">
                  <c:v>0days 00:28:25.000000</c:v>
                </c:pt>
                <c:pt idx="1706">
                  <c:v>0days 00:28:26.000000</c:v>
                </c:pt>
                <c:pt idx="1707">
                  <c:v>0days 00:28:27.000000</c:v>
                </c:pt>
                <c:pt idx="1708">
                  <c:v>0days 00:28:28.000000</c:v>
                </c:pt>
                <c:pt idx="1709">
                  <c:v>0days 00:28:29.000000</c:v>
                </c:pt>
                <c:pt idx="1710">
                  <c:v>0days 00:28:30.000000</c:v>
                </c:pt>
                <c:pt idx="1711">
                  <c:v>0days 00:28:31.000000</c:v>
                </c:pt>
                <c:pt idx="1712">
                  <c:v>0days 00:28:32.000000</c:v>
                </c:pt>
                <c:pt idx="1713">
                  <c:v>0days 00:28:33.000000</c:v>
                </c:pt>
                <c:pt idx="1714">
                  <c:v>0days 00:28:34.000000</c:v>
                </c:pt>
                <c:pt idx="1715">
                  <c:v>0days 00:28:35.000000</c:v>
                </c:pt>
                <c:pt idx="1716">
                  <c:v>0days 00:28:36.000000</c:v>
                </c:pt>
                <c:pt idx="1717">
                  <c:v>0days 00:28:37.000000</c:v>
                </c:pt>
                <c:pt idx="1718">
                  <c:v>0days 00:28:38.000000</c:v>
                </c:pt>
                <c:pt idx="1719">
                  <c:v>0days 00:28:39.000000</c:v>
                </c:pt>
                <c:pt idx="1720">
                  <c:v>0days 00:28:40.000000</c:v>
                </c:pt>
                <c:pt idx="1721">
                  <c:v>0days 00:28:41.000000</c:v>
                </c:pt>
                <c:pt idx="1722">
                  <c:v>0days 00:28:42.000000</c:v>
                </c:pt>
                <c:pt idx="1723">
                  <c:v>0days 00:28:43.000000</c:v>
                </c:pt>
                <c:pt idx="1724">
                  <c:v>0days 00:28:44.000000</c:v>
                </c:pt>
                <c:pt idx="1725">
                  <c:v>0days 00:28:45.000000</c:v>
                </c:pt>
                <c:pt idx="1726">
                  <c:v>0days 00:28:46.000000</c:v>
                </c:pt>
                <c:pt idx="1727">
                  <c:v>0days 00:28:47.000000</c:v>
                </c:pt>
                <c:pt idx="1728">
                  <c:v>0days 00:28:48.000000</c:v>
                </c:pt>
                <c:pt idx="1729">
                  <c:v>0days 00:28:49.000000</c:v>
                </c:pt>
                <c:pt idx="1730">
                  <c:v>0days 00:28:50.000000</c:v>
                </c:pt>
                <c:pt idx="1731">
                  <c:v>0days 00:28:51.000000</c:v>
                </c:pt>
                <c:pt idx="1732">
                  <c:v>0days 00:28:52.000000</c:v>
                </c:pt>
                <c:pt idx="1733">
                  <c:v>0days 00:28:53.000000</c:v>
                </c:pt>
                <c:pt idx="1734">
                  <c:v>0days 00:28:54.000000</c:v>
                </c:pt>
                <c:pt idx="1735">
                  <c:v>0days 00:28:55.000000</c:v>
                </c:pt>
                <c:pt idx="1736">
                  <c:v>0days 00:28:56.000000</c:v>
                </c:pt>
                <c:pt idx="1737">
                  <c:v>0days 00:28:57.000000</c:v>
                </c:pt>
                <c:pt idx="1738">
                  <c:v>0days 00:28:58.000000</c:v>
                </c:pt>
                <c:pt idx="1739">
                  <c:v>0days 00:28:59.000000</c:v>
                </c:pt>
                <c:pt idx="1740">
                  <c:v>0days 00:29:00.000000</c:v>
                </c:pt>
                <c:pt idx="1741">
                  <c:v>0days 00:29:01.000000</c:v>
                </c:pt>
                <c:pt idx="1742">
                  <c:v>0days 00:29:02.000000</c:v>
                </c:pt>
                <c:pt idx="1743">
                  <c:v>0days 00:29:03.000000</c:v>
                </c:pt>
                <c:pt idx="1744">
                  <c:v>0days 00:29:04.000000</c:v>
                </c:pt>
                <c:pt idx="1745">
                  <c:v>0days 00:29:05.000000</c:v>
                </c:pt>
                <c:pt idx="1746">
                  <c:v>0days 00:29:06.000000</c:v>
                </c:pt>
                <c:pt idx="1747">
                  <c:v>0days 00:29:07.000000</c:v>
                </c:pt>
                <c:pt idx="1748">
                  <c:v>0days 00:29:08.000000</c:v>
                </c:pt>
                <c:pt idx="1749">
                  <c:v>0days 00:29:09.000000</c:v>
                </c:pt>
                <c:pt idx="1750">
                  <c:v>0days 00:29:10.000000</c:v>
                </c:pt>
                <c:pt idx="1751">
                  <c:v>0days 00:29:11.000000</c:v>
                </c:pt>
                <c:pt idx="1752">
                  <c:v>0days 00:29:12.000000</c:v>
                </c:pt>
                <c:pt idx="1753">
                  <c:v>0days 00:29:13.000000</c:v>
                </c:pt>
                <c:pt idx="1754">
                  <c:v>0days 00:29:14.000000</c:v>
                </c:pt>
                <c:pt idx="1755">
                  <c:v>0days 00:29:15.000000</c:v>
                </c:pt>
                <c:pt idx="1756">
                  <c:v>0days 00:29:16.000000</c:v>
                </c:pt>
                <c:pt idx="1757">
                  <c:v>0days 00:29:17.000000</c:v>
                </c:pt>
                <c:pt idx="1758">
                  <c:v>0days 00:29:18.000000</c:v>
                </c:pt>
                <c:pt idx="1759">
                  <c:v>0days 00:29:19.000000</c:v>
                </c:pt>
                <c:pt idx="1760">
                  <c:v>0days 00:29:20.000000</c:v>
                </c:pt>
                <c:pt idx="1761">
                  <c:v>0days 00:29:21.000000</c:v>
                </c:pt>
                <c:pt idx="1762">
                  <c:v>0days 00:29:22.000000</c:v>
                </c:pt>
                <c:pt idx="1763">
                  <c:v>0days 00:29:23.000000</c:v>
                </c:pt>
                <c:pt idx="1764">
                  <c:v>0days 00:29:24.000000</c:v>
                </c:pt>
                <c:pt idx="1765">
                  <c:v>0days 00:29:25.000000</c:v>
                </c:pt>
                <c:pt idx="1766">
                  <c:v>0days 00:29:26.000000</c:v>
                </c:pt>
                <c:pt idx="1767">
                  <c:v>0days 00:29:27.000000</c:v>
                </c:pt>
                <c:pt idx="1768">
                  <c:v>0days 00:29:28.000000</c:v>
                </c:pt>
                <c:pt idx="1769">
                  <c:v>0days 00:29:29.000000</c:v>
                </c:pt>
                <c:pt idx="1770">
                  <c:v>0days 00:29:30.000000</c:v>
                </c:pt>
                <c:pt idx="1771">
                  <c:v>0days 00:29:31.000000</c:v>
                </c:pt>
                <c:pt idx="1772">
                  <c:v>0days 00:29:32.000000</c:v>
                </c:pt>
                <c:pt idx="1773">
                  <c:v>0days 00:29:33.000000</c:v>
                </c:pt>
                <c:pt idx="1774">
                  <c:v>0days 00:29:34.000000</c:v>
                </c:pt>
                <c:pt idx="1775">
                  <c:v>0days 00:29:35.000000</c:v>
                </c:pt>
                <c:pt idx="1776">
                  <c:v>0days 00:29:36.000000</c:v>
                </c:pt>
                <c:pt idx="1777">
                  <c:v>0days 00:29:37.000000</c:v>
                </c:pt>
                <c:pt idx="1778">
                  <c:v>0days 00:29:38.000000</c:v>
                </c:pt>
                <c:pt idx="1779">
                  <c:v>0days 00:29:39.000000</c:v>
                </c:pt>
                <c:pt idx="1780">
                  <c:v>0days 00:29:40.000000</c:v>
                </c:pt>
                <c:pt idx="1781">
                  <c:v>0days 00:29:41.000000</c:v>
                </c:pt>
                <c:pt idx="1782">
                  <c:v>0days 00:29:42.000000</c:v>
                </c:pt>
                <c:pt idx="1783">
                  <c:v>0days 00:29:43.000000</c:v>
                </c:pt>
                <c:pt idx="1784">
                  <c:v>0days 00:29:44.000000</c:v>
                </c:pt>
                <c:pt idx="1785">
                  <c:v>0days 00:29:45.000000</c:v>
                </c:pt>
                <c:pt idx="1786">
                  <c:v>0days 00:29:46.000000</c:v>
                </c:pt>
                <c:pt idx="1787">
                  <c:v>0days 00:29:47.000000</c:v>
                </c:pt>
                <c:pt idx="1788">
                  <c:v>0days 00:29:48.000000</c:v>
                </c:pt>
                <c:pt idx="1789">
                  <c:v>0days 00:29:49.000000</c:v>
                </c:pt>
                <c:pt idx="1790">
                  <c:v>0days 00:29:50.000000</c:v>
                </c:pt>
                <c:pt idx="1791">
                  <c:v>0days 00:29:51.000000</c:v>
                </c:pt>
                <c:pt idx="1792">
                  <c:v>0days 00:29:52.000000</c:v>
                </c:pt>
                <c:pt idx="1793">
                  <c:v>0days 00:29:53.000000</c:v>
                </c:pt>
                <c:pt idx="1794">
                  <c:v>0days 00:29:54.000000</c:v>
                </c:pt>
                <c:pt idx="1795">
                  <c:v>0days 00:29:55.000000</c:v>
                </c:pt>
                <c:pt idx="1796">
                  <c:v>0days 00:29:56.000000</c:v>
                </c:pt>
                <c:pt idx="1797">
                  <c:v>0days 00:29:57.000000</c:v>
                </c:pt>
                <c:pt idx="1798">
                  <c:v>0days 00:29:58.000000</c:v>
                </c:pt>
                <c:pt idx="1799">
                  <c:v>0days 00:29:59.000000</c:v>
                </c:pt>
                <c:pt idx="1800">
                  <c:v>0days 00:30:00.000000</c:v>
                </c:pt>
                <c:pt idx="1801">
                  <c:v>0days 00:30:01.000000</c:v>
                </c:pt>
                <c:pt idx="1802">
                  <c:v>0days 00:30:02.000000</c:v>
                </c:pt>
                <c:pt idx="1803">
                  <c:v>0days 00:30:03.000000</c:v>
                </c:pt>
                <c:pt idx="1804">
                  <c:v>0days 00:30:04.000000</c:v>
                </c:pt>
                <c:pt idx="1805">
                  <c:v>0days 00:30:05.000000</c:v>
                </c:pt>
                <c:pt idx="1806">
                  <c:v>0days 00:30:06.000000</c:v>
                </c:pt>
                <c:pt idx="1807">
                  <c:v>0days 00:30:07.000000</c:v>
                </c:pt>
                <c:pt idx="1808">
                  <c:v>0days 00:30:08.000000</c:v>
                </c:pt>
                <c:pt idx="1809">
                  <c:v>0days 00:30:09.000000</c:v>
                </c:pt>
                <c:pt idx="1810">
                  <c:v>0days 00:30:10.000000</c:v>
                </c:pt>
                <c:pt idx="1811">
                  <c:v>0days 00:30:11.000000</c:v>
                </c:pt>
                <c:pt idx="1812">
                  <c:v>0days 00:30:12.000000</c:v>
                </c:pt>
                <c:pt idx="1813">
                  <c:v>0days 00:30:13.000000</c:v>
                </c:pt>
                <c:pt idx="1814">
                  <c:v>0days 00:30:14.000000</c:v>
                </c:pt>
                <c:pt idx="1815">
                  <c:v>0days 00:30:15.000000</c:v>
                </c:pt>
                <c:pt idx="1816">
                  <c:v>0days 00:30:16.000000</c:v>
                </c:pt>
                <c:pt idx="1817">
                  <c:v>0days 00:30:17.000000</c:v>
                </c:pt>
                <c:pt idx="1818">
                  <c:v>0days 00:30:18.000000</c:v>
                </c:pt>
                <c:pt idx="1819">
                  <c:v>0days 00:30:19.000000</c:v>
                </c:pt>
                <c:pt idx="1820">
                  <c:v>0days 00:30:20.000000</c:v>
                </c:pt>
                <c:pt idx="1821">
                  <c:v>0days 00:30:21.000000</c:v>
                </c:pt>
                <c:pt idx="1822">
                  <c:v>0days 00:30:22.000000</c:v>
                </c:pt>
                <c:pt idx="1823">
                  <c:v>0days 00:30:23.000000</c:v>
                </c:pt>
                <c:pt idx="1824">
                  <c:v>0days 00:30:24.000000</c:v>
                </c:pt>
                <c:pt idx="1825">
                  <c:v>0days 00:30:25.000000</c:v>
                </c:pt>
                <c:pt idx="1826">
                  <c:v>0days 00:30:26.000000</c:v>
                </c:pt>
                <c:pt idx="1827">
                  <c:v>0days 00:30:27.000000</c:v>
                </c:pt>
                <c:pt idx="1828">
                  <c:v>0days 00:30:28.000000</c:v>
                </c:pt>
                <c:pt idx="1829">
                  <c:v>0days 00:30:29.000000</c:v>
                </c:pt>
                <c:pt idx="1830">
                  <c:v>0days 00:30:30.000000</c:v>
                </c:pt>
                <c:pt idx="1831">
                  <c:v>0days 00:30:31.000000</c:v>
                </c:pt>
                <c:pt idx="1832">
                  <c:v>0days 00:30:32.000000</c:v>
                </c:pt>
                <c:pt idx="1833">
                  <c:v>0days 00:30:33.000000</c:v>
                </c:pt>
                <c:pt idx="1834">
                  <c:v>0days 00:30:34.000000</c:v>
                </c:pt>
                <c:pt idx="1835">
                  <c:v>0days 00:30:35.000000</c:v>
                </c:pt>
                <c:pt idx="1836">
                  <c:v>0days 00:30:36.000000</c:v>
                </c:pt>
                <c:pt idx="1837">
                  <c:v>0days 00:30:37.000000</c:v>
                </c:pt>
                <c:pt idx="1838">
                  <c:v>0days 00:30:38.000000</c:v>
                </c:pt>
                <c:pt idx="1839">
                  <c:v>0days 00:30:39.000000</c:v>
                </c:pt>
                <c:pt idx="1840">
                  <c:v>0days 00:30:40.000000</c:v>
                </c:pt>
                <c:pt idx="1841">
                  <c:v>0days 00:30:41.000000</c:v>
                </c:pt>
                <c:pt idx="1842">
                  <c:v>0days 00:30:42.000000</c:v>
                </c:pt>
                <c:pt idx="1843">
                  <c:v>0days 00:30:43.000000</c:v>
                </c:pt>
                <c:pt idx="1844">
                  <c:v>0days 00:30:44.000000</c:v>
                </c:pt>
                <c:pt idx="1845">
                  <c:v>0days 00:30:45.000000</c:v>
                </c:pt>
                <c:pt idx="1846">
                  <c:v>0days 00:30:46.000000</c:v>
                </c:pt>
                <c:pt idx="1847">
                  <c:v>0days 00:30:47.000000</c:v>
                </c:pt>
                <c:pt idx="1848">
                  <c:v>0days 00:30:48.000000</c:v>
                </c:pt>
                <c:pt idx="1849">
                  <c:v>0days 00:30:49.000000</c:v>
                </c:pt>
                <c:pt idx="1850">
                  <c:v>0days 00:30:50.000000</c:v>
                </c:pt>
                <c:pt idx="1851">
                  <c:v>0days 00:30:51.000000</c:v>
                </c:pt>
                <c:pt idx="1852">
                  <c:v>0days 00:30:52.000000</c:v>
                </c:pt>
                <c:pt idx="1853">
                  <c:v>0days 00:30:53.000000</c:v>
                </c:pt>
                <c:pt idx="1854">
                  <c:v>0days 00:30:54.000000</c:v>
                </c:pt>
                <c:pt idx="1855">
                  <c:v>0days 00:30:55.000000</c:v>
                </c:pt>
                <c:pt idx="1856">
                  <c:v>0days 00:30:56.000000</c:v>
                </c:pt>
                <c:pt idx="1857">
                  <c:v>0days 00:30:57.000000</c:v>
                </c:pt>
                <c:pt idx="1858">
                  <c:v>0days 00:30:58.000000</c:v>
                </c:pt>
                <c:pt idx="1859">
                  <c:v>0days 00:30:59.000000</c:v>
                </c:pt>
                <c:pt idx="1860">
                  <c:v>0days 00:31:00.000000</c:v>
                </c:pt>
                <c:pt idx="1861">
                  <c:v>0days 00:31:01.000000</c:v>
                </c:pt>
                <c:pt idx="1862">
                  <c:v>0days 00:31:02.000000</c:v>
                </c:pt>
                <c:pt idx="1863">
                  <c:v>0days 00:31:03.000000</c:v>
                </c:pt>
                <c:pt idx="1864">
                  <c:v>0days 00:31:04.000000</c:v>
                </c:pt>
                <c:pt idx="1865">
                  <c:v>0days 00:31:05.000000</c:v>
                </c:pt>
                <c:pt idx="1866">
                  <c:v>0days 00:31:06.000000</c:v>
                </c:pt>
                <c:pt idx="1867">
                  <c:v>0days 00:31:07.000000</c:v>
                </c:pt>
                <c:pt idx="1868">
                  <c:v>0days 00:31:08.000000</c:v>
                </c:pt>
                <c:pt idx="1869">
                  <c:v>0days 00:31:09.000000</c:v>
                </c:pt>
                <c:pt idx="1870">
                  <c:v>0days 00:31:10.000000</c:v>
                </c:pt>
                <c:pt idx="1871">
                  <c:v>0days 00:31:11.000000</c:v>
                </c:pt>
                <c:pt idx="1872">
                  <c:v>0days 00:31:12.000000</c:v>
                </c:pt>
                <c:pt idx="1873">
                  <c:v>0days 00:31:13.000000</c:v>
                </c:pt>
                <c:pt idx="1874">
                  <c:v>0days 00:31:14.000000</c:v>
                </c:pt>
                <c:pt idx="1875">
                  <c:v>0days 00:31:15.000000</c:v>
                </c:pt>
                <c:pt idx="1876">
                  <c:v>0days 00:31:16.000000</c:v>
                </c:pt>
                <c:pt idx="1877">
                  <c:v>0days 00:31:17.000000</c:v>
                </c:pt>
                <c:pt idx="1878">
                  <c:v>0days 00:31:18.000000</c:v>
                </c:pt>
                <c:pt idx="1879">
                  <c:v>0days 00:31:19.000000</c:v>
                </c:pt>
                <c:pt idx="1880">
                  <c:v>0days 00:31:20.000000</c:v>
                </c:pt>
                <c:pt idx="1881">
                  <c:v>0days 00:31:21.000000</c:v>
                </c:pt>
                <c:pt idx="1882">
                  <c:v>0days 00:31:22.000000</c:v>
                </c:pt>
                <c:pt idx="1883">
                  <c:v>0days 00:31:23.000000</c:v>
                </c:pt>
                <c:pt idx="1884">
                  <c:v>0days 00:31:24.000000</c:v>
                </c:pt>
                <c:pt idx="1885">
                  <c:v>0days 00:31:25.000000</c:v>
                </c:pt>
                <c:pt idx="1886">
                  <c:v>0days 00:31:26.000000</c:v>
                </c:pt>
                <c:pt idx="1887">
                  <c:v>0days 00:31:27.000000</c:v>
                </c:pt>
                <c:pt idx="1888">
                  <c:v>0days 00:31:28.000000</c:v>
                </c:pt>
                <c:pt idx="1889">
                  <c:v>0days 00:31:29.000000</c:v>
                </c:pt>
                <c:pt idx="1890">
                  <c:v>0days 00:31:30.000000</c:v>
                </c:pt>
                <c:pt idx="1891">
                  <c:v>0days 00:31:31.000000</c:v>
                </c:pt>
                <c:pt idx="1892">
                  <c:v>0days 00:31:32.000000</c:v>
                </c:pt>
                <c:pt idx="1893">
                  <c:v>0days 00:31:33.000000</c:v>
                </c:pt>
                <c:pt idx="1894">
                  <c:v>0days 00:31:34.000000</c:v>
                </c:pt>
                <c:pt idx="1895">
                  <c:v>0days 00:31:35.000000</c:v>
                </c:pt>
                <c:pt idx="1896">
                  <c:v>0days 00:31:36.000000</c:v>
                </c:pt>
                <c:pt idx="1897">
                  <c:v>0days 00:31:37.000000</c:v>
                </c:pt>
                <c:pt idx="1898">
                  <c:v>0days 00:31:38.000000</c:v>
                </c:pt>
                <c:pt idx="1899">
                  <c:v>0days 00:31:39.000000</c:v>
                </c:pt>
                <c:pt idx="1900">
                  <c:v>0days 00:31:40.000000</c:v>
                </c:pt>
                <c:pt idx="1901">
                  <c:v>0days 00:31:41.000000</c:v>
                </c:pt>
                <c:pt idx="1902">
                  <c:v>0days 00:31:42.000000</c:v>
                </c:pt>
                <c:pt idx="1903">
                  <c:v>0days 00:31:43.000000</c:v>
                </c:pt>
                <c:pt idx="1904">
                  <c:v>0days 00:31:44.000000</c:v>
                </c:pt>
                <c:pt idx="1905">
                  <c:v>0days 00:31:45.000000</c:v>
                </c:pt>
                <c:pt idx="1906">
                  <c:v>0days 00:31:46.000000</c:v>
                </c:pt>
                <c:pt idx="1907">
                  <c:v>0days 00:31:47.000000</c:v>
                </c:pt>
                <c:pt idx="1908">
                  <c:v>0days 00:31:48.000000</c:v>
                </c:pt>
                <c:pt idx="1909">
                  <c:v>0days 00:31:49.000000</c:v>
                </c:pt>
                <c:pt idx="1910">
                  <c:v>0days 00:31:50.000000</c:v>
                </c:pt>
                <c:pt idx="1911">
                  <c:v>0days 00:31:51.000000</c:v>
                </c:pt>
                <c:pt idx="1912">
                  <c:v>0days 00:31:52.000000</c:v>
                </c:pt>
                <c:pt idx="1913">
                  <c:v>0days 00:31:53.000000</c:v>
                </c:pt>
                <c:pt idx="1914">
                  <c:v>0days 00:31:54.000000</c:v>
                </c:pt>
                <c:pt idx="1915">
                  <c:v>0days 00:31:55.000000</c:v>
                </c:pt>
                <c:pt idx="1916">
                  <c:v>0days 00:31:56.000000</c:v>
                </c:pt>
                <c:pt idx="1917">
                  <c:v>0days 00:31:57.000000</c:v>
                </c:pt>
                <c:pt idx="1918">
                  <c:v>0days 00:31:58.000000</c:v>
                </c:pt>
                <c:pt idx="1919">
                  <c:v>0days 00:31:59.000000</c:v>
                </c:pt>
                <c:pt idx="1920">
                  <c:v>0days 00:32:00.000000</c:v>
                </c:pt>
                <c:pt idx="1921">
                  <c:v>0days 00:32:01.000000</c:v>
                </c:pt>
                <c:pt idx="1922">
                  <c:v>0days 00:32:02.000000</c:v>
                </c:pt>
                <c:pt idx="1923">
                  <c:v>0days 00:32:03.000000</c:v>
                </c:pt>
                <c:pt idx="1924">
                  <c:v>0days 00:32:04.000000</c:v>
                </c:pt>
                <c:pt idx="1925">
                  <c:v>0days 00:32:05.000000</c:v>
                </c:pt>
                <c:pt idx="1926">
                  <c:v>0days 00:32:06.000000</c:v>
                </c:pt>
                <c:pt idx="1927">
                  <c:v>0days 00:32:07.000000</c:v>
                </c:pt>
                <c:pt idx="1928">
                  <c:v>0days 00:32:08.000000</c:v>
                </c:pt>
                <c:pt idx="1929">
                  <c:v>0days 00:32:09.000000</c:v>
                </c:pt>
                <c:pt idx="1930">
                  <c:v>0days 00:32:10.000000</c:v>
                </c:pt>
                <c:pt idx="1931">
                  <c:v>0days 00:32:11.000000</c:v>
                </c:pt>
                <c:pt idx="1932">
                  <c:v>0days 00:32:12.000000</c:v>
                </c:pt>
                <c:pt idx="1933">
                  <c:v>0days 00:32:13.000000</c:v>
                </c:pt>
                <c:pt idx="1934">
                  <c:v>0days 00:32:14.000000</c:v>
                </c:pt>
                <c:pt idx="1935">
                  <c:v>0days 00:32:15.000000</c:v>
                </c:pt>
                <c:pt idx="1936">
                  <c:v>0days 00:32:16.000000</c:v>
                </c:pt>
                <c:pt idx="1937">
                  <c:v>0days 00:32:17.000000</c:v>
                </c:pt>
                <c:pt idx="1938">
                  <c:v>0days 00:32:18.000000</c:v>
                </c:pt>
                <c:pt idx="1939">
                  <c:v>0days 00:32:19.000000</c:v>
                </c:pt>
                <c:pt idx="1940">
                  <c:v>0days 00:32:20.000000</c:v>
                </c:pt>
                <c:pt idx="1941">
                  <c:v>0days 00:32:21.000000</c:v>
                </c:pt>
                <c:pt idx="1942">
                  <c:v>0days 00:32:22.000000</c:v>
                </c:pt>
                <c:pt idx="1943">
                  <c:v>0days 00:32:23.000000</c:v>
                </c:pt>
                <c:pt idx="1944">
                  <c:v>0days 00:32:24.000000</c:v>
                </c:pt>
                <c:pt idx="1945">
                  <c:v>0days 00:32:25.000000</c:v>
                </c:pt>
                <c:pt idx="1946">
                  <c:v>0days 00:32:26.000000</c:v>
                </c:pt>
                <c:pt idx="1947">
                  <c:v>0days 00:32:27.000000</c:v>
                </c:pt>
                <c:pt idx="1948">
                  <c:v>0days 00:32:28.000000</c:v>
                </c:pt>
                <c:pt idx="1949">
                  <c:v>0days 00:32:29.000000</c:v>
                </c:pt>
                <c:pt idx="1950">
                  <c:v>0days 00:32:30.000000</c:v>
                </c:pt>
                <c:pt idx="1951">
                  <c:v>0days 00:32:31.000000</c:v>
                </c:pt>
                <c:pt idx="1952">
                  <c:v>0days 00:32:32.000000</c:v>
                </c:pt>
                <c:pt idx="1953">
                  <c:v>0days 00:32:33.000000</c:v>
                </c:pt>
                <c:pt idx="1954">
                  <c:v>0days 00:32:34.000000</c:v>
                </c:pt>
                <c:pt idx="1955">
                  <c:v>0days 00:32:35.000000</c:v>
                </c:pt>
                <c:pt idx="1956">
                  <c:v>0days 00:32:36.000000</c:v>
                </c:pt>
                <c:pt idx="1957">
                  <c:v>0days 00:32:37.000000</c:v>
                </c:pt>
                <c:pt idx="1958">
                  <c:v>0days 00:32:38.000000</c:v>
                </c:pt>
                <c:pt idx="1959">
                  <c:v>0days 00:32:39.000000</c:v>
                </c:pt>
                <c:pt idx="1960">
                  <c:v>0days 00:32:40.000000</c:v>
                </c:pt>
                <c:pt idx="1961">
                  <c:v>0days 00:32:41.000000</c:v>
                </c:pt>
                <c:pt idx="1962">
                  <c:v>0days 00:32:42.000000</c:v>
                </c:pt>
                <c:pt idx="1963">
                  <c:v>0days 00:32:43.000000</c:v>
                </c:pt>
                <c:pt idx="1964">
                  <c:v>0days 00:32:44.000000</c:v>
                </c:pt>
                <c:pt idx="1965">
                  <c:v>0days 00:32:45.000000</c:v>
                </c:pt>
                <c:pt idx="1966">
                  <c:v>0days 00:32:46.000000</c:v>
                </c:pt>
                <c:pt idx="1967">
                  <c:v>0days 00:32:47.000000</c:v>
                </c:pt>
                <c:pt idx="1968">
                  <c:v>0days 00:32:48.000000</c:v>
                </c:pt>
                <c:pt idx="1969">
                  <c:v>0days 00:32:49.000000</c:v>
                </c:pt>
                <c:pt idx="1970">
                  <c:v>0days 00:32:50.000000</c:v>
                </c:pt>
                <c:pt idx="1971">
                  <c:v>0days 00:32:51.000000</c:v>
                </c:pt>
                <c:pt idx="1972">
                  <c:v>0days 00:32:52.000000</c:v>
                </c:pt>
                <c:pt idx="1973">
                  <c:v>0days 00:32:53.000000</c:v>
                </c:pt>
                <c:pt idx="1974">
                  <c:v>0days 00:32:54.000000</c:v>
                </c:pt>
                <c:pt idx="1975">
                  <c:v>0days 00:32:55.000000</c:v>
                </c:pt>
                <c:pt idx="1976">
                  <c:v>0days 00:32:56.000000</c:v>
                </c:pt>
                <c:pt idx="1977">
                  <c:v>0days 00:32:57.000000</c:v>
                </c:pt>
                <c:pt idx="1978">
                  <c:v>0days 00:32:58.000000</c:v>
                </c:pt>
                <c:pt idx="1979">
                  <c:v>0days 00:32:59.000000</c:v>
                </c:pt>
                <c:pt idx="1980">
                  <c:v>0days 00:33:00.000000</c:v>
                </c:pt>
                <c:pt idx="1981">
                  <c:v>0days 00:33:01.000000</c:v>
                </c:pt>
                <c:pt idx="1982">
                  <c:v>0days 00:33:02.000000</c:v>
                </c:pt>
                <c:pt idx="1983">
                  <c:v>0days 00:33:03.000000</c:v>
                </c:pt>
                <c:pt idx="1984">
                  <c:v>0days 00:33:04.000000</c:v>
                </c:pt>
                <c:pt idx="1985">
                  <c:v>0days 00:33:05.000000</c:v>
                </c:pt>
                <c:pt idx="1986">
                  <c:v>0days 00:33:06.000000</c:v>
                </c:pt>
                <c:pt idx="1987">
                  <c:v>0days 00:33:07.000000</c:v>
                </c:pt>
                <c:pt idx="1988">
                  <c:v>0days 00:33:08.000000</c:v>
                </c:pt>
                <c:pt idx="1989">
                  <c:v>0days 00:33:09.000000</c:v>
                </c:pt>
                <c:pt idx="1990">
                  <c:v>0days 00:33:10.000000</c:v>
                </c:pt>
                <c:pt idx="1991">
                  <c:v>0days 00:33:11.000000</c:v>
                </c:pt>
                <c:pt idx="1992">
                  <c:v>0days 00:33:12.000000</c:v>
                </c:pt>
                <c:pt idx="1993">
                  <c:v>0days 00:33:13.000000</c:v>
                </c:pt>
                <c:pt idx="1994">
                  <c:v>0days 00:33:14.000000</c:v>
                </c:pt>
                <c:pt idx="1995">
                  <c:v>0days 00:33:15.000000</c:v>
                </c:pt>
                <c:pt idx="1996">
                  <c:v>0days 00:33:16.000000</c:v>
                </c:pt>
                <c:pt idx="1997">
                  <c:v>0days 00:33:17.000000</c:v>
                </c:pt>
                <c:pt idx="1998">
                  <c:v>0days 00:33:18.000000</c:v>
                </c:pt>
                <c:pt idx="1999">
                  <c:v>0days 00:33:19.000000</c:v>
                </c:pt>
                <c:pt idx="2000">
                  <c:v>0days 00:33:20.000000</c:v>
                </c:pt>
                <c:pt idx="2001">
                  <c:v>0days 00:33:21.000000</c:v>
                </c:pt>
                <c:pt idx="2002">
                  <c:v>0days 00:33:22.000000</c:v>
                </c:pt>
                <c:pt idx="2003">
                  <c:v>0days 00:33:23.000000</c:v>
                </c:pt>
                <c:pt idx="2004">
                  <c:v>0days 00:33:24.000000</c:v>
                </c:pt>
                <c:pt idx="2005">
                  <c:v>0days 00:33:25.000000</c:v>
                </c:pt>
                <c:pt idx="2006">
                  <c:v>0days 00:33:26.000000</c:v>
                </c:pt>
                <c:pt idx="2007">
                  <c:v>0days 00:33:27.000000</c:v>
                </c:pt>
                <c:pt idx="2008">
                  <c:v>0days 00:33:28.000000</c:v>
                </c:pt>
                <c:pt idx="2009">
                  <c:v>0days 00:33:29.000000</c:v>
                </c:pt>
                <c:pt idx="2010">
                  <c:v>0days 00:33:30.000000</c:v>
                </c:pt>
                <c:pt idx="2011">
                  <c:v>0days 00:33:31.000000</c:v>
                </c:pt>
                <c:pt idx="2012">
                  <c:v>0days 00:33:32.000000</c:v>
                </c:pt>
                <c:pt idx="2013">
                  <c:v>0days 00:33:33.000000</c:v>
                </c:pt>
                <c:pt idx="2014">
                  <c:v>0days 00:33:34.000000</c:v>
                </c:pt>
                <c:pt idx="2015">
                  <c:v>0days 00:33:35.000000</c:v>
                </c:pt>
                <c:pt idx="2016">
                  <c:v>0days 00:33:36.000000</c:v>
                </c:pt>
                <c:pt idx="2017">
                  <c:v>0days 00:33:37.000000</c:v>
                </c:pt>
                <c:pt idx="2018">
                  <c:v>0days 00:33:38.000000</c:v>
                </c:pt>
                <c:pt idx="2019">
                  <c:v>0days 00:33:39.000000</c:v>
                </c:pt>
                <c:pt idx="2020">
                  <c:v>0days 00:33:40.000000</c:v>
                </c:pt>
                <c:pt idx="2021">
                  <c:v>0days 00:33:41.000000</c:v>
                </c:pt>
                <c:pt idx="2022">
                  <c:v>0days 00:33:42.000000</c:v>
                </c:pt>
                <c:pt idx="2023">
                  <c:v>0days 00:33:43.000000</c:v>
                </c:pt>
                <c:pt idx="2024">
                  <c:v>0days 00:33:44.000000</c:v>
                </c:pt>
                <c:pt idx="2025">
                  <c:v>0days 00:33:45.000000</c:v>
                </c:pt>
                <c:pt idx="2026">
                  <c:v>0days 00:33:46.000000</c:v>
                </c:pt>
                <c:pt idx="2027">
                  <c:v>0days 00:33:47.000000</c:v>
                </c:pt>
                <c:pt idx="2028">
                  <c:v>0days 00:33:48.000000</c:v>
                </c:pt>
                <c:pt idx="2029">
                  <c:v>0days 00:33:49.000000</c:v>
                </c:pt>
                <c:pt idx="2030">
                  <c:v>0days 00:33:50.000000</c:v>
                </c:pt>
                <c:pt idx="2031">
                  <c:v>0days 00:33:51.000000</c:v>
                </c:pt>
                <c:pt idx="2032">
                  <c:v>0days 00:33:52.000000</c:v>
                </c:pt>
                <c:pt idx="2033">
                  <c:v>0days 00:33:53.000000</c:v>
                </c:pt>
                <c:pt idx="2034">
                  <c:v>0days 00:33:54.000000</c:v>
                </c:pt>
                <c:pt idx="2035">
                  <c:v>0days 00:33:55.000000</c:v>
                </c:pt>
                <c:pt idx="2036">
                  <c:v>0days 00:33:56.000000</c:v>
                </c:pt>
                <c:pt idx="2037">
                  <c:v>0days 00:33:57.000000</c:v>
                </c:pt>
                <c:pt idx="2038">
                  <c:v>0days 00:33:58.000000</c:v>
                </c:pt>
                <c:pt idx="2039">
                  <c:v>0days 00:33:59.000000</c:v>
                </c:pt>
                <c:pt idx="2040">
                  <c:v>0days 00:34:00.000000</c:v>
                </c:pt>
                <c:pt idx="2041">
                  <c:v>0days 00:34:01.000000</c:v>
                </c:pt>
                <c:pt idx="2042">
                  <c:v>0days 00:34:02.000000</c:v>
                </c:pt>
                <c:pt idx="2043">
                  <c:v>0days 00:34:03.000000</c:v>
                </c:pt>
                <c:pt idx="2044">
                  <c:v>0days 00:34:04.000000</c:v>
                </c:pt>
                <c:pt idx="2045">
                  <c:v>0days 00:34:05.000000</c:v>
                </c:pt>
                <c:pt idx="2046">
                  <c:v>0days 00:34:06.000000</c:v>
                </c:pt>
                <c:pt idx="2047">
                  <c:v>0days 00:34:07.000000</c:v>
                </c:pt>
                <c:pt idx="2048">
                  <c:v>0days 00:34:08.000000</c:v>
                </c:pt>
                <c:pt idx="2049">
                  <c:v>0days 00:34:09.000000</c:v>
                </c:pt>
                <c:pt idx="2050">
                  <c:v>0days 00:34:10.000000</c:v>
                </c:pt>
                <c:pt idx="2051">
                  <c:v>0days 00:34:11.000000</c:v>
                </c:pt>
                <c:pt idx="2052">
                  <c:v>0days 00:34:12.000000</c:v>
                </c:pt>
                <c:pt idx="2053">
                  <c:v>0days 00:34:13.000000</c:v>
                </c:pt>
                <c:pt idx="2054">
                  <c:v>0days 00:34:14.000000</c:v>
                </c:pt>
                <c:pt idx="2055">
                  <c:v>0days 00:34:15.000000</c:v>
                </c:pt>
                <c:pt idx="2056">
                  <c:v>0days 00:34:16.000000</c:v>
                </c:pt>
                <c:pt idx="2057">
                  <c:v>0days 00:34:17.000000</c:v>
                </c:pt>
                <c:pt idx="2058">
                  <c:v>0days 00:34:18.000000</c:v>
                </c:pt>
                <c:pt idx="2059">
                  <c:v>0days 00:34:19.000000</c:v>
                </c:pt>
                <c:pt idx="2060">
                  <c:v>0days 00:34:20.000000</c:v>
                </c:pt>
                <c:pt idx="2061">
                  <c:v>0days 00:34:21.000000</c:v>
                </c:pt>
                <c:pt idx="2062">
                  <c:v>0days 00:34:22.000000</c:v>
                </c:pt>
                <c:pt idx="2063">
                  <c:v>0days 00:34:23.000000</c:v>
                </c:pt>
                <c:pt idx="2064">
                  <c:v>0days 00:34:24.000000</c:v>
                </c:pt>
                <c:pt idx="2065">
                  <c:v>0days 00:34:25.000000</c:v>
                </c:pt>
                <c:pt idx="2066">
                  <c:v>0days 00:34:26.000000</c:v>
                </c:pt>
                <c:pt idx="2067">
                  <c:v>0days 00:34:27.000000</c:v>
                </c:pt>
                <c:pt idx="2068">
                  <c:v>0days 00:34:28.000000</c:v>
                </c:pt>
                <c:pt idx="2069">
                  <c:v>0days 00:34:29.000000</c:v>
                </c:pt>
                <c:pt idx="2070">
                  <c:v>0days 00:34:30.000000</c:v>
                </c:pt>
                <c:pt idx="2071">
                  <c:v>0days 00:34:31.000000</c:v>
                </c:pt>
                <c:pt idx="2072">
                  <c:v>0days 00:34:32.000000</c:v>
                </c:pt>
                <c:pt idx="2073">
                  <c:v>0days 00:34:33.000000</c:v>
                </c:pt>
                <c:pt idx="2074">
                  <c:v>0days 00:34:34.000000</c:v>
                </c:pt>
                <c:pt idx="2075">
                  <c:v>0days 00:34:35.000000</c:v>
                </c:pt>
                <c:pt idx="2076">
                  <c:v>0days 00:34:36.000000</c:v>
                </c:pt>
                <c:pt idx="2077">
                  <c:v>0days 00:34:37.000000</c:v>
                </c:pt>
                <c:pt idx="2078">
                  <c:v>0days 00:34:38.000000</c:v>
                </c:pt>
                <c:pt idx="2079">
                  <c:v>0days 00:34:39.000000</c:v>
                </c:pt>
                <c:pt idx="2080">
                  <c:v>0days 00:34:40.000000</c:v>
                </c:pt>
                <c:pt idx="2081">
                  <c:v>0days 00:34:41.000000</c:v>
                </c:pt>
                <c:pt idx="2082">
                  <c:v>0days 00:34:42.000000</c:v>
                </c:pt>
                <c:pt idx="2083">
                  <c:v>0days 00:34:43.000000</c:v>
                </c:pt>
                <c:pt idx="2084">
                  <c:v>0days 00:34:44.000000</c:v>
                </c:pt>
                <c:pt idx="2085">
                  <c:v>0days 00:34:45.000000</c:v>
                </c:pt>
                <c:pt idx="2086">
                  <c:v>0days 00:34:46.000000</c:v>
                </c:pt>
                <c:pt idx="2087">
                  <c:v>0days 00:34:47.000000</c:v>
                </c:pt>
                <c:pt idx="2088">
                  <c:v>0days 00:34:48.000000</c:v>
                </c:pt>
                <c:pt idx="2089">
                  <c:v>0days 00:34:49.000000</c:v>
                </c:pt>
                <c:pt idx="2090">
                  <c:v>0days 00:34:50.000000</c:v>
                </c:pt>
                <c:pt idx="2091">
                  <c:v>0days 00:34:51.000000</c:v>
                </c:pt>
                <c:pt idx="2092">
                  <c:v>0days 00:34:52.000000</c:v>
                </c:pt>
                <c:pt idx="2093">
                  <c:v>0days 00:34:53.000000</c:v>
                </c:pt>
                <c:pt idx="2094">
                  <c:v>0days 00:34:54.000000</c:v>
                </c:pt>
                <c:pt idx="2095">
                  <c:v>0days 00:34:55.000000</c:v>
                </c:pt>
                <c:pt idx="2096">
                  <c:v>0days 00:34:56.000000</c:v>
                </c:pt>
                <c:pt idx="2097">
                  <c:v>0days 00:34:57.000000</c:v>
                </c:pt>
                <c:pt idx="2098">
                  <c:v>0days 00:34:58.000000</c:v>
                </c:pt>
                <c:pt idx="2099">
                  <c:v>0days 00:34:59.000000</c:v>
                </c:pt>
                <c:pt idx="2100">
                  <c:v>0days 00:35:00.000000</c:v>
                </c:pt>
                <c:pt idx="2101">
                  <c:v>0days 00:35:01.000000</c:v>
                </c:pt>
                <c:pt idx="2102">
                  <c:v>0days 00:35:02.000000</c:v>
                </c:pt>
                <c:pt idx="2103">
                  <c:v>0days 00:35:03.000000</c:v>
                </c:pt>
                <c:pt idx="2104">
                  <c:v>0days 00:35:04.000000</c:v>
                </c:pt>
                <c:pt idx="2105">
                  <c:v>0days 00:35:05.000000</c:v>
                </c:pt>
                <c:pt idx="2106">
                  <c:v>0days 00:35:06.000000</c:v>
                </c:pt>
                <c:pt idx="2107">
                  <c:v>0days 00:35:07.000000</c:v>
                </c:pt>
                <c:pt idx="2108">
                  <c:v>0days 00:35:08.000000</c:v>
                </c:pt>
                <c:pt idx="2109">
                  <c:v>0days 00:35:09.000000</c:v>
                </c:pt>
                <c:pt idx="2110">
                  <c:v>0days 00:35:10.000000</c:v>
                </c:pt>
                <c:pt idx="2111">
                  <c:v>0days 00:35:11.000000</c:v>
                </c:pt>
                <c:pt idx="2112">
                  <c:v>0days 00:35:12.000000</c:v>
                </c:pt>
                <c:pt idx="2113">
                  <c:v>0days 00:35:13.000000</c:v>
                </c:pt>
                <c:pt idx="2114">
                  <c:v>0days 00:35:14.000000</c:v>
                </c:pt>
                <c:pt idx="2115">
                  <c:v>0days 00:35:15.000000</c:v>
                </c:pt>
                <c:pt idx="2116">
                  <c:v>0days 00:35:16.000000</c:v>
                </c:pt>
                <c:pt idx="2117">
                  <c:v>0days 00:35:17.000000</c:v>
                </c:pt>
                <c:pt idx="2118">
                  <c:v>0days 00:35:18.000000</c:v>
                </c:pt>
                <c:pt idx="2119">
                  <c:v>0days 00:35:19.000000</c:v>
                </c:pt>
                <c:pt idx="2120">
                  <c:v>0days 00:35:20.000000</c:v>
                </c:pt>
                <c:pt idx="2121">
                  <c:v>0days 00:35:21.000000</c:v>
                </c:pt>
                <c:pt idx="2122">
                  <c:v>0days 00:35:22.000000</c:v>
                </c:pt>
                <c:pt idx="2123">
                  <c:v>0days 00:35:23.000000</c:v>
                </c:pt>
                <c:pt idx="2124">
                  <c:v>0days 00:35:24.000000</c:v>
                </c:pt>
                <c:pt idx="2125">
                  <c:v>0days 00:35:25.000000</c:v>
                </c:pt>
                <c:pt idx="2126">
                  <c:v>0days 00:35:26.000000</c:v>
                </c:pt>
                <c:pt idx="2127">
                  <c:v>0days 00:35:27.000000</c:v>
                </c:pt>
                <c:pt idx="2128">
                  <c:v>0days 00:35:28.000000</c:v>
                </c:pt>
                <c:pt idx="2129">
                  <c:v>0days 00:35:29.000000</c:v>
                </c:pt>
                <c:pt idx="2130">
                  <c:v>0days 00:35:30.000000</c:v>
                </c:pt>
                <c:pt idx="2131">
                  <c:v>0days 00:35:31.000000</c:v>
                </c:pt>
                <c:pt idx="2132">
                  <c:v>0days 00:35:32.000000</c:v>
                </c:pt>
                <c:pt idx="2133">
                  <c:v>0days 00:35:33.000000</c:v>
                </c:pt>
                <c:pt idx="2134">
                  <c:v>0days 00:35:34.000000</c:v>
                </c:pt>
                <c:pt idx="2135">
                  <c:v>0days 00:35:35.000000</c:v>
                </c:pt>
                <c:pt idx="2136">
                  <c:v>0days 00:35:36.000000</c:v>
                </c:pt>
                <c:pt idx="2137">
                  <c:v>0days 00:35:37.000000</c:v>
                </c:pt>
                <c:pt idx="2138">
                  <c:v>0days 00:35:38.000000</c:v>
                </c:pt>
                <c:pt idx="2139">
                  <c:v>0days 00:35:39.000000</c:v>
                </c:pt>
                <c:pt idx="2140">
                  <c:v>0days 00:35:40.000000</c:v>
                </c:pt>
                <c:pt idx="2141">
                  <c:v>0days 00:35:41.000000</c:v>
                </c:pt>
                <c:pt idx="2142">
                  <c:v>0days 00:35:42.000000</c:v>
                </c:pt>
                <c:pt idx="2143">
                  <c:v>0days 00:35:43.000000</c:v>
                </c:pt>
                <c:pt idx="2144">
                  <c:v>0days 00:35:44.000000</c:v>
                </c:pt>
                <c:pt idx="2145">
                  <c:v>0days 00:35:45.000000</c:v>
                </c:pt>
                <c:pt idx="2146">
                  <c:v>0days 00:35:46.000000</c:v>
                </c:pt>
                <c:pt idx="2147">
                  <c:v>0days 00:35:47.000000</c:v>
                </c:pt>
                <c:pt idx="2148">
                  <c:v>0days 00:35:48.000000</c:v>
                </c:pt>
                <c:pt idx="2149">
                  <c:v>0days 00:35:49.000000</c:v>
                </c:pt>
                <c:pt idx="2150">
                  <c:v>0days 00:35:50.000000</c:v>
                </c:pt>
                <c:pt idx="2151">
                  <c:v>0days 00:35:51.000000</c:v>
                </c:pt>
                <c:pt idx="2152">
                  <c:v>0days 00:35:52.000000</c:v>
                </c:pt>
                <c:pt idx="2153">
                  <c:v>0days 00:35:53.000000</c:v>
                </c:pt>
                <c:pt idx="2154">
                  <c:v>0days 00:35:54.000000</c:v>
                </c:pt>
                <c:pt idx="2155">
                  <c:v>0days 00:35:55.000000</c:v>
                </c:pt>
                <c:pt idx="2156">
                  <c:v>0days 00:35:56.000000</c:v>
                </c:pt>
                <c:pt idx="2157">
                  <c:v>0days 00:35:57.000000</c:v>
                </c:pt>
                <c:pt idx="2158">
                  <c:v>0days 00:35:58.000000</c:v>
                </c:pt>
                <c:pt idx="2159">
                  <c:v>0days 00:35:59.000000</c:v>
                </c:pt>
                <c:pt idx="2160">
                  <c:v>0days 00:36:00.000000</c:v>
                </c:pt>
                <c:pt idx="2161">
                  <c:v>0days 00:36:01.000000</c:v>
                </c:pt>
                <c:pt idx="2162">
                  <c:v>0days 00:36:02.000000</c:v>
                </c:pt>
                <c:pt idx="2163">
                  <c:v>0days 00:36:03.000000</c:v>
                </c:pt>
                <c:pt idx="2164">
                  <c:v>0days 00:36:04.000000</c:v>
                </c:pt>
                <c:pt idx="2165">
                  <c:v>0days 00:36:05.000000</c:v>
                </c:pt>
                <c:pt idx="2166">
                  <c:v>0days 00:36:06.000000</c:v>
                </c:pt>
                <c:pt idx="2167">
                  <c:v>0days 00:36:07.000000</c:v>
                </c:pt>
                <c:pt idx="2168">
                  <c:v>0days 00:36:08.000000</c:v>
                </c:pt>
                <c:pt idx="2169">
                  <c:v>0days 00:36:09.000000</c:v>
                </c:pt>
                <c:pt idx="2170">
                  <c:v>0days 00:36:10.000000</c:v>
                </c:pt>
                <c:pt idx="2171">
                  <c:v>0days 00:36:11.000000</c:v>
                </c:pt>
                <c:pt idx="2172">
                  <c:v>0days 00:36:12.000000</c:v>
                </c:pt>
                <c:pt idx="2173">
                  <c:v>0days 00:36:13.000000</c:v>
                </c:pt>
                <c:pt idx="2174">
                  <c:v>0days 00:36:14.000000</c:v>
                </c:pt>
                <c:pt idx="2175">
                  <c:v>0days 00:36:15.000000</c:v>
                </c:pt>
                <c:pt idx="2176">
                  <c:v>0days 00:36:16.000000</c:v>
                </c:pt>
                <c:pt idx="2177">
                  <c:v>0days 00:36:17.000000</c:v>
                </c:pt>
                <c:pt idx="2178">
                  <c:v>0days 00:36:18.000000</c:v>
                </c:pt>
                <c:pt idx="2179">
                  <c:v>0days 00:36:19.000000</c:v>
                </c:pt>
                <c:pt idx="2180">
                  <c:v>0days 00:36:20.000000</c:v>
                </c:pt>
                <c:pt idx="2181">
                  <c:v>0days 00:36:21.000000</c:v>
                </c:pt>
                <c:pt idx="2182">
                  <c:v>0days 00:36:22.000000</c:v>
                </c:pt>
                <c:pt idx="2183">
                  <c:v>0days 00:36:23.000000</c:v>
                </c:pt>
                <c:pt idx="2184">
                  <c:v>0days 00:36:24.000000</c:v>
                </c:pt>
                <c:pt idx="2185">
                  <c:v>0days 00:36:25.000000</c:v>
                </c:pt>
                <c:pt idx="2186">
                  <c:v>0days 00:36:26.000000</c:v>
                </c:pt>
                <c:pt idx="2187">
                  <c:v>0days 00:36:27.000000</c:v>
                </c:pt>
                <c:pt idx="2188">
                  <c:v>0days 00:36:28.000000</c:v>
                </c:pt>
                <c:pt idx="2189">
                  <c:v>0days 00:36:29.000000</c:v>
                </c:pt>
                <c:pt idx="2190">
                  <c:v>0days 00:36:30.000000</c:v>
                </c:pt>
                <c:pt idx="2191">
                  <c:v>0days 00:36:31.000000</c:v>
                </c:pt>
                <c:pt idx="2192">
                  <c:v>0days 00:36:32.000000</c:v>
                </c:pt>
                <c:pt idx="2193">
                  <c:v>0days 00:36:33.000000</c:v>
                </c:pt>
                <c:pt idx="2194">
                  <c:v>0days 00:36:34.000000</c:v>
                </c:pt>
                <c:pt idx="2195">
                  <c:v>0days 00:36:35.000000</c:v>
                </c:pt>
                <c:pt idx="2196">
                  <c:v>0days 00:36:36.000000</c:v>
                </c:pt>
                <c:pt idx="2197">
                  <c:v>0days 00:36:37.000000</c:v>
                </c:pt>
                <c:pt idx="2198">
                  <c:v>0days 00:36:38.000000</c:v>
                </c:pt>
                <c:pt idx="2199">
                  <c:v>0days 00:36:39.000000</c:v>
                </c:pt>
                <c:pt idx="2200">
                  <c:v>0days 00:36:40.000000</c:v>
                </c:pt>
                <c:pt idx="2201">
                  <c:v>0days 00:36:41.000000</c:v>
                </c:pt>
                <c:pt idx="2202">
                  <c:v>0days 00:36:42.000000</c:v>
                </c:pt>
                <c:pt idx="2203">
                  <c:v>0days 00:36:43.000000</c:v>
                </c:pt>
                <c:pt idx="2204">
                  <c:v>0days 00:36:44.000000</c:v>
                </c:pt>
                <c:pt idx="2205">
                  <c:v>0days 00:36:45.000000</c:v>
                </c:pt>
                <c:pt idx="2206">
                  <c:v>0days 00:36:46.000000</c:v>
                </c:pt>
                <c:pt idx="2207">
                  <c:v>0days 00:36:47.000000</c:v>
                </c:pt>
                <c:pt idx="2208">
                  <c:v>0days 00:36:48.000000</c:v>
                </c:pt>
                <c:pt idx="2209">
                  <c:v>0days 00:36:49.000000</c:v>
                </c:pt>
                <c:pt idx="2210">
                  <c:v>0days 00:36:50.000000</c:v>
                </c:pt>
                <c:pt idx="2211">
                  <c:v>0days 00:36:51.000000</c:v>
                </c:pt>
                <c:pt idx="2212">
                  <c:v>0days 00:36:52.000000</c:v>
                </c:pt>
                <c:pt idx="2213">
                  <c:v>0days 00:36:53.000000</c:v>
                </c:pt>
                <c:pt idx="2214">
                  <c:v>0days 00:36:54.000000</c:v>
                </c:pt>
                <c:pt idx="2215">
                  <c:v>0days 00:36:55.000000</c:v>
                </c:pt>
                <c:pt idx="2216">
                  <c:v>0days 00:36:56.000000</c:v>
                </c:pt>
                <c:pt idx="2217">
                  <c:v>0days 00:36:57.000000</c:v>
                </c:pt>
                <c:pt idx="2218">
                  <c:v>0days 00:36:58.000000</c:v>
                </c:pt>
                <c:pt idx="2219">
                  <c:v>0days 00:36:59.000000</c:v>
                </c:pt>
                <c:pt idx="2220">
                  <c:v>0days 00:37:00.000000</c:v>
                </c:pt>
                <c:pt idx="2221">
                  <c:v>0days 00:37:01.000000</c:v>
                </c:pt>
                <c:pt idx="2222">
                  <c:v>0days 00:37:02.000000</c:v>
                </c:pt>
                <c:pt idx="2223">
                  <c:v>0days 00:37:03.000000</c:v>
                </c:pt>
                <c:pt idx="2224">
                  <c:v>0days 00:37:04.000000</c:v>
                </c:pt>
                <c:pt idx="2225">
                  <c:v>0days 00:37:05.000000</c:v>
                </c:pt>
                <c:pt idx="2226">
                  <c:v>0days 00:37:06.000000</c:v>
                </c:pt>
                <c:pt idx="2227">
                  <c:v>0days 00:37:07.000000</c:v>
                </c:pt>
                <c:pt idx="2228">
                  <c:v>0days 00:37:08.000000</c:v>
                </c:pt>
                <c:pt idx="2229">
                  <c:v>0days 00:37:09.000000</c:v>
                </c:pt>
                <c:pt idx="2230">
                  <c:v>0days 00:37:10.000000</c:v>
                </c:pt>
                <c:pt idx="2231">
                  <c:v>0days 00:37:11.000000</c:v>
                </c:pt>
                <c:pt idx="2232">
                  <c:v>0days 00:37:12.000000</c:v>
                </c:pt>
                <c:pt idx="2233">
                  <c:v>0days 00:37:13.000000</c:v>
                </c:pt>
                <c:pt idx="2234">
                  <c:v>0days 00:37:14.000000</c:v>
                </c:pt>
                <c:pt idx="2235">
                  <c:v>0days 00:37:15.000000</c:v>
                </c:pt>
                <c:pt idx="2236">
                  <c:v>0days 00:37:16.000000</c:v>
                </c:pt>
                <c:pt idx="2237">
                  <c:v>0days 00:37:17.000000</c:v>
                </c:pt>
                <c:pt idx="2238">
                  <c:v>0days 00:37:18.000000</c:v>
                </c:pt>
                <c:pt idx="2239">
                  <c:v>0days 00:37:19.000000</c:v>
                </c:pt>
                <c:pt idx="2240">
                  <c:v>0days 00:37:20.000000</c:v>
                </c:pt>
                <c:pt idx="2241">
                  <c:v>0days 00:37:21.000000</c:v>
                </c:pt>
                <c:pt idx="2242">
                  <c:v>0days 00:37:22.000000</c:v>
                </c:pt>
                <c:pt idx="2243">
                  <c:v>0days 00:37:23.000000</c:v>
                </c:pt>
                <c:pt idx="2244">
                  <c:v>0days 00:37:24.000000</c:v>
                </c:pt>
                <c:pt idx="2245">
                  <c:v>0days 00:37:25.000000</c:v>
                </c:pt>
                <c:pt idx="2246">
                  <c:v>0days 00:37:26.000000</c:v>
                </c:pt>
                <c:pt idx="2247">
                  <c:v>0days 00:37:27.000000</c:v>
                </c:pt>
                <c:pt idx="2248">
                  <c:v>0days 00:37:28.000000</c:v>
                </c:pt>
                <c:pt idx="2249">
                  <c:v>0days 00:37:29.000000</c:v>
                </c:pt>
                <c:pt idx="2250">
                  <c:v>0days 00:37:30.000000</c:v>
                </c:pt>
                <c:pt idx="2251">
                  <c:v>0days 00:37:31.000000</c:v>
                </c:pt>
                <c:pt idx="2252">
                  <c:v>0days 00:37:32.000000</c:v>
                </c:pt>
                <c:pt idx="2253">
                  <c:v>0days 00:37:33.000000</c:v>
                </c:pt>
                <c:pt idx="2254">
                  <c:v>0days 00:37:34.000000</c:v>
                </c:pt>
                <c:pt idx="2255">
                  <c:v>0days 00:37:35.000000</c:v>
                </c:pt>
                <c:pt idx="2256">
                  <c:v>0days 00:37:36.000000</c:v>
                </c:pt>
                <c:pt idx="2257">
                  <c:v>0days 00:37:37.000000</c:v>
                </c:pt>
                <c:pt idx="2258">
                  <c:v>0days 00:37:38.000000</c:v>
                </c:pt>
                <c:pt idx="2259">
                  <c:v>0days 00:37:39.000000</c:v>
                </c:pt>
                <c:pt idx="2260">
                  <c:v>0days 00:37:40.000000</c:v>
                </c:pt>
                <c:pt idx="2261">
                  <c:v>0days 00:37:41.000000</c:v>
                </c:pt>
                <c:pt idx="2262">
                  <c:v>0days 00:37:42.000000</c:v>
                </c:pt>
                <c:pt idx="2263">
                  <c:v>0days 00:37:43.000000</c:v>
                </c:pt>
                <c:pt idx="2264">
                  <c:v>0days 00:37:44.000000</c:v>
                </c:pt>
                <c:pt idx="2265">
                  <c:v>0days 00:37:45.000000</c:v>
                </c:pt>
                <c:pt idx="2266">
                  <c:v>0days 00:37:46.000000</c:v>
                </c:pt>
                <c:pt idx="2267">
                  <c:v>0days 00:37:47.000000</c:v>
                </c:pt>
                <c:pt idx="2268">
                  <c:v>0days 00:37:48.000000</c:v>
                </c:pt>
                <c:pt idx="2269">
                  <c:v>0days 00:37:49.000000</c:v>
                </c:pt>
                <c:pt idx="2270">
                  <c:v>0days 00:37:50.000000</c:v>
                </c:pt>
                <c:pt idx="2271">
                  <c:v>0days 00:37:51.000000</c:v>
                </c:pt>
                <c:pt idx="2272">
                  <c:v>0days 00:37:52.000000</c:v>
                </c:pt>
                <c:pt idx="2273">
                  <c:v>0days 00:37:53.000000</c:v>
                </c:pt>
                <c:pt idx="2274">
                  <c:v>0days 00:37:54.000000</c:v>
                </c:pt>
                <c:pt idx="2275">
                  <c:v>0days 00:37:55.000000</c:v>
                </c:pt>
                <c:pt idx="2276">
                  <c:v>0days 00:37:56.000000</c:v>
                </c:pt>
                <c:pt idx="2277">
                  <c:v>0days 00:37:57.000000</c:v>
                </c:pt>
                <c:pt idx="2278">
                  <c:v>0days 00:37:58.000000</c:v>
                </c:pt>
                <c:pt idx="2279">
                  <c:v>0days 00:37:59.000000</c:v>
                </c:pt>
                <c:pt idx="2280">
                  <c:v>0days 00:38:00.000000</c:v>
                </c:pt>
                <c:pt idx="2281">
                  <c:v>0days 00:38:01.000000</c:v>
                </c:pt>
                <c:pt idx="2282">
                  <c:v>0days 00:38:02.000000</c:v>
                </c:pt>
                <c:pt idx="2283">
                  <c:v>0days 00:38:03.000000</c:v>
                </c:pt>
                <c:pt idx="2284">
                  <c:v>0days 00:38:04.000000</c:v>
                </c:pt>
                <c:pt idx="2285">
                  <c:v>0days 00:38:05.000000</c:v>
                </c:pt>
                <c:pt idx="2286">
                  <c:v>0days 00:38:06.000000</c:v>
                </c:pt>
                <c:pt idx="2287">
                  <c:v>0days 00:38:07.000000</c:v>
                </c:pt>
                <c:pt idx="2288">
                  <c:v>0days 00:38:08.000000</c:v>
                </c:pt>
                <c:pt idx="2289">
                  <c:v>0days 00:38:09.000000</c:v>
                </c:pt>
                <c:pt idx="2290">
                  <c:v>0days 00:38:10.000000</c:v>
                </c:pt>
                <c:pt idx="2291">
                  <c:v>0days 00:38:11.000000</c:v>
                </c:pt>
                <c:pt idx="2292">
                  <c:v>0days 00:38:12.000000</c:v>
                </c:pt>
                <c:pt idx="2293">
                  <c:v>0days 00:38:13.000000</c:v>
                </c:pt>
                <c:pt idx="2294">
                  <c:v>0days 00:38:14.000000</c:v>
                </c:pt>
                <c:pt idx="2295">
                  <c:v>0days 00:38:15.000000</c:v>
                </c:pt>
                <c:pt idx="2296">
                  <c:v>0days 00:38:16.000000</c:v>
                </c:pt>
                <c:pt idx="2297">
                  <c:v>0days 00:38:17.000000</c:v>
                </c:pt>
                <c:pt idx="2298">
                  <c:v>0days 00:38:18.000000</c:v>
                </c:pt>
                <c:pt idx="2299">
                  <c:v>0days 00:38:19.000000</c:v>
                </c:pt>
                <c:pt idx="2300">
                  <c:v>0days 00:38:20.000000</c:v>
                </c:pt>
                <c:pt idx="2301">
                  <c:v>0days 00:38:21.000000</c:v>
                </c:pt>
                <c:pt idx="2302">
                  <c:v>0days 00:38:22.000000</c:v>
                </c:pt>
                <c:pt idx="2303">
                  <c:v>0days 00:38:23.000000</c:v>
                </c:pt>
                <c:pt idx="2304">
                  <c:v>0days 00:38:24.000000</c:v>
                </c:pt>
                <c:pt idx="2305">
                  <c:v>0days 00:38:25.000000</c:v>
                </c:pt>
                <c:pt idx="2306">
                  <c:v>0days 00:38:26.000000</c:v>
                </c:pt>
                <c:pt idx="2307">
                  <c:v>0days 00:38:27.000000</c:v>
                </c:pt>
                <c:pt idx="2308">
                  <c:v>0days 00:38:28.000000</c:v>
                </c:pt>
                <c:pt idx="2309">
                  <c:v>0days 00:38:29.000000</c:v>
                </c:pt>
                <c:pt idx="2310">
                  <c:v>0days 00:38:30.000000</c:v>
                </c:pt>
                <c:pt idx="2311">
                  <c:v>0days 00:38:31.000000</c:v>
                </c:pt>
                <c:pt idx="2312">
                  <c:v>0days 00:38:32.000000</c:v>
                </c:pt>
                <c:pt idx="2313">
                  <c:v>0days 00:38:33.000000</c:v>
                </c:pt>
                <c:pt idx="2314">
                  <c:v>0days 00:38:34.000000</c:v>
                </c:pt>
                <c:pt idx="2315">
                  <c:v>0days 00:38:35.000000</c:v>
                </c:pt>
                <c:pt idx="2316">
                  <c:v>0days 00:38:36.000000</c:v>
                </c:pt>
                <c:pt idx="2317">
                  <c:v>0days 00:38:37.000000</c:v>
                </c:pt>
                <c:pt idx="2318">
                  <c:v>0days 00:38:38.000000</c:v>
                </c:pt>
                <c:pt idx="2319">
                  <c:v>0days 00:38:39.000000</c:v>
                </c:pt>
                <c:pt idx="2320">
                  <c:v>0days 00:38:40.000000</c:v>
                </c:pt>
                <c:pt idx="2321">
                  <c:v>0days 00:38:41.000000</c:v>
                </c:pt>
                <c:pt idx="2322">
                  <c:v>0days 00:38:42.000000</c:v>
                </c:pt>
                <c:pt idx="2323">
                  <c:v>0days 00:38:43.000000</c:v>
                </c:pt>
                <c:pt idx="2324">
                  <c:v>0days 00:38:44.000000</c:v>
                </c:pt>
                <c:pt idx="2325">
                  <c:v>0days 00:38:45.000000</c:v>
                </c:pt>
                <c:pt idx="2326">
                  <c:v>0days 00:38:46.000000</c:v>
                </c:pt>
                <c:pt idx="2327">
                  <c:v>0days 00:38:47.000000</c:v>
                </c:pt>
                <c:pt idx="2328">
                  <c:v>0days 00:38:48.000000</c:v>
                </c:pt>
                <c:pt idx="2329">
                  <c:v>0days 00:38:49.000000</c:v>
                </c:pt>
                <c:pt idx="2330">
                  <c:v>0days 00:38:50.000000</c:v>
                </c:pt>
                <c:pt idx="2331">
                  <c:v>0days 00:38:51.000000</c:v>
                </c:pt>
                <c:pt idx="2332">
                  <c:v>0days 00:38:52.000000</c:v>
                </c:pt>
                <c:pt idx="2333">
                  <c:v>0days 00:38:53.000000</c:v>
                </c:pt>
                <c:pt idx="2334">
                  <c:v>0days 00:38:54.000000</c:v>
                </c:pt>
                <c:pt idx="2335">
                  <c:v>0days 00:38:55.000000</c:v>
                </c:pt>
                <c:pt idx="2336">
                  <c:v>0days 00:38:56.000000</c:v>
                </c:pt>
                <c:pt idx="2337">
                  <c:v>0days 00:38:57.000000</c:v>
                </c:pt>
                <c:pt idx="2338">
                  <c:v>0days 00:38:58.000000</c:v>
                </c:pt>
                <c:pt idx="2339">
                  <c:v>0days 00:38:59.000000</c:v>
                </c:pt>
                <c:pt idx="2340">
                  <c:v>0days 00:39:00.000000</c:v>
                </c:pt>
                <c:pt idx="2341">
                  <c:v>0days 00:39:01.000000</c:v>
                </c:pt>
                <c:pt idx="2342">
                  <c:v>0days 00:39:02.000000</c:v>
                </c:pt>
                <c:pt idx="2343">
                  <c:v>0days 00:39:03.000000</c:v>
                </c:pt>
                <c:pt idx="2344">
                  <c:v>0days 00:39:04.000000</c:v>
                </c:pt>
                <c:pt idx="2345">
                  <c:v>0days 00:39:05.000000</c:v>
                </c:pt>
                <c:pt idx="2346">
                  <c:v>0days 00:39:06.000000</c:v>
                </c:pt>
                <c:pt idx="2347">
                  <c:v>0days 00:39:07.000000</c:v>
                </c:pt>
                <c:pt idx="2348">
                  <c:v>0days 00:39:08.000000</c:v>
                </c:pt>
                <c:pt idx="2349">
                  <c:v>0days 00:39:09.000000</c:v>
                </c:pt>
                <c:pt idx="2350">
                  <c:v>0days 00:39:10.000000</c:v>
                </c:pt>
                <c:pt idx="2351">
                  <c:v>0days 00:39:11.000000</c:v>
                </c:pt>
                <c:pt idx="2352">
                  <c:v>0days 00:39:12.000000</c:v>
                </c:pt>
                <c:pt idx="2353">
                  <c:v>0days 00:39:13.000000</c:v>
                </c:pt>
                <c:pt idx="2354">
                  <c:v>0days 00:39:14.000000</c:v>
                </c:pt>
                <c:pt idx="2355">
                  <c:v>0days 00:39:15.000000</c:v>
                </c:pt>
                <c:pt idx="2356">
                  <c:v>0days 00:39:16.000000</c:v>
                </c:pt>
                <c:pt idx="2357">
                  <c:v>0days 00:39:17.000000</c:v>
                </c:pt>
                <c:pt idx="2358">
                  <c:v>0days 00:39:18.000000</c:v>
                </c:pt>
                <c:pt idx="2359">
                  <c:v>0days 00:39:19.000000</c:v>
                </c:pt>
                <c:pt idx="2360">
                  <c:v>0days 00:39:20.000000</c:v>
                </c:pt>
                <c:pt idx="2361">
                  <c:v>0days 00:39:21.000000</c:v>
                </c:pt>
                <c:pt idx="2362">
                  <c:v>0days 00:39:22.000000</c:v>
                </c:pt>
                <c:pt idx="2363">
                  <c:v>0days 00:39:23.000000</c:v>
                </c:pt>
                <c:pt idx="2364">
                  <c:v>0days 00:39:24.000000</c:v>
                </c:pt>
                <c:pt idx="2365">
                  <c:v>0days 00:39:25.000000</c:v>
                </c:pt>
                <c:pt idx="2366">
                  <c:v>0days 00:39:26.000000</c:v>
                </c:pt>
                <c:pt idx="2367">
                  <c:v>0days 00:39:27.000000</c:v>
                </c:pt>
                <c:pt idx="2368">
                  <c:v>0days 00:39:28.000000</c:v>
                </c:pt>
                <c:pt idx="2369">
                  <c:v>0days 00:39:29.000000</c:v>
                </c:pt>
                <c:pt idx="2370">
                  <c:v>0days 00:39:30.000000</c:v>
                </c:pt>
                <c:pt idx="2371">
                  <c:v>0days 00:39:31.000000</c:v>
                </c:pt>
                <c:pt idx="2372">
                  <c:v>0days 00:39:32.000000</c:v>
                </c:pt>
                <c:pt idx="2373">
                  <c:v>0days 00:39:33.000000</c:v>
                </c:pt>
                <c:pt idx="2374">
                  <c:v>0days 00:39:34.000000</c:v>
                </c:pt>
                <c:pt idx="2375">
                  <c:v>0days 00:39:35.000000</c:v>
                </c:pt>
                <c:pt idx="2376">
                  <c:v>0days 00:39:36.000000</c:v>
                </c:pt>
                <c:pt idx="2377">
                  <c:v>0days 00:39:37.000000</c:v>
                </c:pt>
                <c:pt idx="2378">
                  <c:v>0days 00:39:38.000000</c:v>
                </c:pt>
                <c:pt idx="2379">
                  <c:v>0days 00:39:39.000000</c:v>
                </c:pt>
                <c:pt idx="2380">
                  <c:v>0days 00:39:40.000000</c:v>
                </c:pt>
                <c:pt idx="2381">
                  <c:v>0days 00:39:41.000000</c:v>
                </c:pt>
                <c:pt idx="2382">
                  <c:v>0days 00:39:42.000000</c:v>
                </c:pt>
                <c:pt idx="2383">
                  <c:v>0days 00:39:43.000000</c:v>
                </c:pt>
                <c:pt idx="2384">
                  <c:v>0days 00:39:44.000000</c:v>
                </c:pt>
                <c:pt idx="2385">
                  <c:v>0days 00:39:45.000000</c:v>
                </c:pt>
                <c:pt idx="2386">
                  <c:v>0days 00:39:46.000000</c:v>
                </c:pt>
                <c:pt idx="2387">
                  <c:v>0days 00:39:47.000000</c:v>
                </c:pt>
                <c:pt idx="2388">
                  <c:v>0days 00:39:48.000000</c:v>
                </c:pt>
                <c:pt idx="2389">
                  <c:v>0days 00:39:49.000000</c:v>
                </c:pt>
                <c:pt idx="2390">
                  <c:v>0days 00:39:50.000000</c:v>
                </c:pt>
                <c:pt idx="2391">
                  <c:v>0days 00:39:51.000000</c:v>
                </c:pt>
                <c:pt idx="2392">
                  <c:v>0days 00:39:52.000000</c:v>
                </c:pt>
                <c:pt idx="2393">
                  <c:v>0days 00:39:53.000000</c:v>
                </c:pt>
                <c:pt idx="2394">
                  <c:v>0days 00:39:54.000000</c:v>
                </c:pt>
                <c:pt idx="2395">
                  <c:v>0days 00:39:55.000000</c:v>
                </c:pt>
                <c:pt idx="2396">
                  <c:v>0days 00:39:56.000000</c:v>
                </c:pt>
                <c:pt idx="2397">
                  <c:v>0days 00:39:57.000000</c:v>
                </c:pt>
                <c:pt idx="2398">
                  <c:v>0days 00:39:58.000000</c:v>
                </c:pt>
                <c:pt idx="2399">
                  <c:v>0days 00:39:59.000000</c:v>
                </c:pt>
                <c:pt idx="2400">
                  <c:v>0days 00:40:00.000000</c:v>
                </c:pt>
                <c:pt idx="2401">
                  <c:v>0days 00:40:01.000000</c:v>
                </c:pt>
                <c:pt idx="2402">
                  <c:v>0days 00:40:02.000000</c:v>
                </c:pt>
                <c:pt idx="2403">
                  <c:v>0days 00:40:03.000000</c:v>
                </c:pt>
                <c:pt idx="2404">
                  <c:v>0days 00:40:04.000000</c:v>
                </c:pt>
                <c:pt idx="2405">
                  <c:v>0days 00:40:05.000000</c:v>
                </c:pt>
                <c:pt idx="2406">
                  <c:v>0days 00:40:06.000000</c:v>
                </c:pt>
                <c:pt idx="2407">
                  <c:v>0days 00:40:07.000000</c:v>
                </c:pt>
                <c:pt idx="2408">
                  <c:v>0days 00:40:08.000000</c:v>
                </c:pt>
                <c:pt idx="2409">
                  <c:v>0days 00:40:09.000000</c:v>
                </c:pt>
                <c:pt idx="2410">
                  <c:v>0days 00:40:10.000000</c:v>
                </c:pt>
                <c:pt idx="2411">
                  <c:v>0days 00:40:11.000000</c:v>
                </c:pt>
                <c:pt idx="2412">
                  <c:v>0days 00:40:12.000000</c:v>
                </c:pt>
                <c:pt idx="2413">
                  <c:v>0days 00:40:13.000000</c:v>
                </c:pt>
                <c:pt idx="2414">
                  <c:v>0days 00:40:14.000000</c:v>
                </c:pt>
                <c:pt idx="2415">
                  <c:v>0days 00:40:15.000000</c:v>
                </c:pt>
                <c:pt idx="2416">
                  <c:v>0days 00:40:16.000000</c:v>
                </c:pt>
                <c:pt idx="2417">
                  <c:v>0days 00:40:17.000000</c:v>
                </c:pt>
                <c:pt idx="2418">
                  <c:v>0days 00:40:18.000000</c:v>
                </c:pt>
                <c:pt idx="2419">
                  <c:v>0days 00:40:19.000000</c:v>
                </c:pt>
                <c:pt idx="2420">
                  <c:v>0days 00:40:20.000000</c:v>
                </c:pt>
                <c:pt idx="2421">
                  <c:v>0days 00:40:21.000000</c:v>
                </c:pt>
                <c:pt idx="2422">
                  <c:v>0days 00:40:22.000000</c:v>
                </c:pt>
                <c:pt idx="2423">
                  <c:v>0days 00:40:23.000000</c:v>
                </c:pt>
                <c:pt idx="2424">
                  <c:v>0days 00:40:24.000000</c:v>
                </c:pt>
                <c:pt idx="2425">
                  <c:v>0days 00:40:25.000000</c:v>
                </c:pt>
                <c:pt idx="2426">
                  <c:v>0days 00:40:26.000000</c:v>
                </c:pt>
                <c:pt idx="2427">
                  <c:v>0days 00:40:27.000000</c:v>
                </c:pt>
                <c:pt idx="2428">
                  <c:v>0days 00:40:28.000000</c:v>
                </c:pt>
                <c:pt idx="2429">
                  <c:v>0days 00:40:29.000000</c:v>
                </c:pt>
                <c:pt idx="2430">
                  <c:v>0days 00:40:30.000000</c:v>
                </c:pt>
                <c:pt idx="2431">
                  <c:v>0days 00:40:31.000000</c:v>
                </c:pt>
                <c:pt idx="2432">
                  <c:v>0days 00:40:32.000000</c:v>
                </c:pt>
                <c:pt idx="2433">
                  <c:v>0days 00:40:33.000000</c:v>
                </c:pt>
                <c:pt idx="2434">
                  <c:v>0days 00:40:34.000000</c:v>
                </c:pt>
                <c:pt idx="2435">
                  <c:v>0days 00:40:35.000000</c:v>
                </c:pt>
                <c:pt idx="2436">
                  <c:v>0days 00:40:36.000000</c:v>
                </c:pt>
                <c:pt idx="2437">
                  <c:v>0days 00:40:37.000000</c:v>
                </c:pt>
                <c:pt idx="2438">
                  <c:v>0days 00:40:38.000000</c:v>
                </c:pt>
                <c:pt idx="2439">
                  <c:v>0days 00:40:39.000000</c:v>
                </c:pt>
                <c:pt idx="2440">
                  <c:v>0days 00:40:40.000000</c:v>
                </c:pt>
                <c:pt idx="2441">
                  <c:v>0days 00:40:41.000000</c:v>
                </c:pt>
                <c:pt idx="2442">
                  <c:v>0days 00:40:42.000000</c:v>
                </c:pt>
                <c:pt idx="2443">
                  <c:v>0days 00:40:43.000000</c:v>
                </c:pt>
                <c:pt idx="2444">
                  <c:v>0days 00:40:44.000000</c:v>
                </c:pt>
                <c:pt idx="2445">
                  <c:v>0days 00:40:45.000000</c:v>
                </c:pt>
                <c:pt idx="2446">
                  <c:v>0days 00:40:46.000000</c:v>
                </c:pt>
                <c:pt idx="2447">
                  <c:v>0days 00:40:47.000000</c:v>
                </c:pt>
                <c:pt idx="2448">
                  <c:v>0days 00:40:48.000000</c:v>
                </c:pt>
                <c:pt idx="2449">
                  <c:v>0days 00:40:49.000000</c:v>
                </c:pt>
                <c:pt idx="2450">
                  <c:v>0days 00:40:50.000000</c:v>
                </c:pt>
                <c:pt idx="2451">
                  <c:v>0days 00:40:51.000000</c:v>
                </c:pt>
                <c:pt idx="2452">
                  <c:v>0days 00:40:52.000000</c:v>
                </c:pt>
                <c:pt idx="2453">
                  <c:v>0days 00:40:53.000000</c:v>
                </c:pt>
                <c:pt idx="2454">
                  <c:v>0days 00:40:54.000000</c:v>
                </c:pt>
                <c:pt idx="2455">
                  <c:v>0days 00:40:55.000000</c:v>
                </c:pt>
                <c:pt idx="2456">
                  <c:v>0days 00:40:56.000000</c:v>
                </c:pt>
                <c:pt idx="2457">
                  <c:v>0days 00:40:57.000000</c:v>
                </c:pt>
                <c:pt idx="2458">
                  <c:v>0days 00:40:58.000000</c:v>
                </c:pt>
                <c:pt idx="2459">
                  <c:v>0days 00:40:59.000000</c:v>
                </c:pt>
                <c:pt idx="2460">
                  <c:v>0days 00:41:00.000000</c:v>
                </c:pt>
                <c:pt idx="2461">
                  <c:v>0days 00:41:01.000000</c:v>
                </c:pt>
                <c:pt idx="2462">
                  <c:v>0days 00:41:02.000000</c:v>
                </c:pt>
                <c:pt idx="2463">
                  <c:v>0days 00:41:03.000000</c:v>
                </c:pt>
                <c:pt idx="2464">
                  <c:v>0days 00:41:04.000000</c:v>
                </c:pt>
                <c:pt idx="2465">
                  <c:v>0days 00:41:05.000000</c:v>
                </c:pt>
                <c:pt idx="2466">
                  <c:v>0days 00:41:06.000000</c:v>
                </c:pt>
                <c:pt idx="2467">
                  <c:v>0days 00:41:07.000000</c:v>
                </c:pt>
                <c:pt idx="2468">
                  <c:v>0days 00:41:08.000000</c:v>
                </c:pt>
                <c:pt idx="2469">
                  <c:v>0days 00:41:09.000000</c:v>
                </c:pt>
                <c:pt idx="2470">
                  <c:v>0days 00:41:10.000000</c:v>
                </c:pt>
                <c:pt idx="2471">
                  <c:v>0days 00:41:11.000000</c:v>
                </c:pt>
                <c:pt idx="2472">
                  <c:v>0days 00:41:12.000000</c:v>
                </c:pt>
                <c:pt idx="2473">
                  <c:v>0days 00:41:13.000000</c:v>
                </c:pt>
                <c:pt idx="2474">
                  <c:v>0days 00:41:14.000000</c:v>
                </c:pt>
                <c:pt idx="2475">
                  <c:v>0days 00:41:15.000000</c:v>
                </c:pt>
                <c:pt idx="2476">
                  <c:v>0days 00:41:16.000000</c:v>
                </c:pt>
                <c:pt idx="2477">
                  <c:v>0days 00:41:17.000000</c:v>
                </c:pt>
                <c:pt idx="2478">
                  <c:v>0days 00:41:18.000000</c:v>
                </c:pt>
                <c:pt idx="2479">
                  <c:v>0days 00:41:19.000000</c:v>
                </c:pt>
                <c:pt idx="2480">
                  <c:v>0days 00:41:20.000000</c:v>
                </c:pt>
                <c:pt idx="2481">
                  <c:v>0days 00:41:21.000000</c:v>
                </c:pt>
                <c:pt idx="2482">
                  <c:v>0days 00:41:22.000000</c:v>
                </c:pt>
                <c:pt idx="2483">
                  <c:v>0days 00:41:23.000000</c:v>
                </c:pt>
                <c:pt idx="2484">
                  <c:v>0days 00:41:24.000000</c:v>
                </c:pt>
                <c:pt idx="2485">
                  <c:v>0days 00:41:25.000000</c:v>
                </c:pt>
                <c:pt idx="2486">
                  <c:v>0days 00:41:26.000000</c:v>
                </c:pt>
                <c:pt idx="2487">
                  <c:v>0days 00:41:27.000000</c:v>
                </c:pt>
                <c:pt idx="2488">
                  <c:v>0days 00:41:28.000000</c:v>
                </c:pt>
                <c:pt idx="2489">
                  <c:v>0days 00:41:29.000000</c:v>
                </c:pt>
                <c:pt idx="2490">
                  <c:v>0days 00:41:30.000000</c:v>
                </c:pt>
                <c:pt idx="2491">
                  <c:v>0days 00:41:31.000000</c:v>
                </c:pt>
                <c:pt idx="2492">
                  <c:v>0days 00:41:32.000000</c:v>
                </c:pt>
                <c:pt idx="2493">
                  <c:v>0days 00:41:33.000000</c:v>
                </c:pt>
                <c:pt idx="2494">
                  <c:v>0days 00:41:34.000000</c:v>
                </c:pt>
                <c:pt idx="2495">
                  <c:v>0days 00:41:35.000000</c:v>
                </c:pt>
                <c:pt idx="2496">
                  <c:v>0days 00:41:36.000000</c:v>
                </c:pt>
                <c:pt idx="2497">
                  <c:v>0days 00:41:37.000000</c:v>
                </c:pt>
                <c:pt idx="2498">
                  <c:v>0days 00:41:38.000000</c:v>
                </c:pt>
                <c:pt idx="2499">
                  <c:v>0days 00:41:39.000000</c:v>
                </c:pt>
                <c:pt idx="2500">
                  <c:v>0days 00:41:40.000000</c:v>
                </c:pt>
                <c:pt idx="2501">
                  <c:v>0days 00:41:41.000000</c:v>
                </c:pt>
                <c:pt idx="2502">
                  <c:v>0days 00:41:42.000000</c:v>
                </c:pt>
                <c:pt idx="2503">
                  <c:v>0days 00:41:43.000000</c:v>
                </c:pt>
                <c:pt idx="2504">
                  <c:v>0days 00:41:44.000000</c:v>
                </c:pt>
                <c:pt idx="2505">
                  <c:v>0days 00:41:45.000000</c:v>
                </c:pt>
                <c:pt idx="2506">
                  <c:v>0days 00:41:46.000000</c:v>
                </c:pt>
                <c:pt idx="2507">
                  <c:v>0days 00:41:47.000000</c:v>
                </c:pt>
                <c:pt idx="2508">
                  <c:v>0days 00:41:48.000000</c:v>
                </c:pt>
                <c:pt idx="2509">
                  <c:v>0days 00:41:49.000000</c:v>
                </c:pt>
                <c:pt idx="2510">
                  <c:v>0days 00:41:50.000000</c:v>
                </c:pt>
                <c:pt idx="2511">
                  <c:v>0days 00:41:51.000000</c:v>
                </c:pt>
                <c:pt idx="2512">
                  <c:v>0days 00:41:52.000000</c:v>
                </c:pt>
                <c:pt idx="2513">
                  <c:v>0days 00:41:53.000000</c:v>
                </c:pt>
                <c:pt idx="2514">
                  <c:v>0days 00:41:54.000000</c:v>
                </c:pt>
                <c:pt idx="2515">
                  <c:v>0days 00:41:55.000000</c:v>
                </c:pt>
                <c:pt idx="2516">
                  <c:v>0days 00:41:56.000000</c:v>
                </c:pt>
                <c:pt idx="2517">
                  <c:v>0days 00:41:57.000000</c:v>
                </c:pt>
                <c:pt idx="2518">
                  <c:v>0days 00:41:58.000000</c:v>
                </c:pt>
                <c:pt idx="2519">
                  <c:v>0days 00:41:59.000000</c:v>
                </c:pt>
                <c:pt idx="2520">
                  <c:v>0days 00:42:00.000000</c:v>
                </c:pt>
                <c:pt idx="2521">
                  <c:v>0days 00:42:01.000000</c:v>
                </c:pt>
                <c:pt idx="2522">
                  <c:v>0days 00:42:02.000000</c:v>
                </c:pt>
                <c:pt idx="2523">
                  <c:v>0days 00:42:03.000000</c:v>
                </c:pt>
                <c:pt idx="2524">
                  <c:v>0days 00:42:04.000000</c:v>
                </c:pt>
                <c:pt idx="2525">
                  <c:v>0days 00:42:05.000000</c:v>
                </c:pt>
                <c:pt idx="2526">
                  <c:v>0days 00:42:06.000000</c:v>
                </c:pt>
                <c:pt idx="2527">
                  <c:v>0days 00:42:07.000000</c:v>
                </c:pt>
                <c:pt idx="2528">
                  <c:v>0days 00:42:08.000000</c:v>
                </c:pt>
                <c:pt idx="2529">
                  <c:v>0days 00:42:09.000000</c:v>
                </c:pt>
                <c:pt idx="2530">
                  <c:v>0days 00:42:10.000000</c:v>
                </c:pt>
                <c:pt idx="2531">
                  <c:v>0days 00:42:11.000000</c:v>
                </c:pt>
                <c:pt idx="2532">
                  <c:v>0days 00:42:12.000000</c:v>
                </c:pt>
                <c:pt idx="2533">
                  <c:v>0days 00:42:13.000000</c:v>
                </c:pt>
                <c:pt idx="2534">
                  <c:v>0days 00:42:14.000000</c:v>
                </c:pt>
                <c:pt idx="2535">
                  <c:v>0days 00:42:15.000000</c:v>
                </c:pt>
                <c:pt idx="2536">
                  <c:v>0days 00:42:16.000000</c:v>
                </c:pt>
                <c:pt idx="2537">
                  <c:v>0days 00:42:17.000000</c:v>
                </c:pt>
                <c:pt idx="2538">
                  <c:v>0days 00:42:18.000000</c:v>
                </c:pt>
                <c:pt idx="2539">
                  <c:v>0days 00:42:19.000000</c:v>
                </c:pt>
                <c:pt idx="2540">
                  <c:v>0days 00:42:20.000000</c:v>
                </c:pt>
                <c:pt idx="2541">
                  <c:v>0days 00:42:21.000000</c:v>
                </c:pt>
                <c:pt idx="2542">
                  <c:v>0days 00:42:22.000000</c:v>
                </c:pt>
                <c:pt idx="2543">
                  <c:v>0days 00:42:23.000000</c:v>
                </c:pt>
                <c:pt idx="2544">
                  <c:v>0days 00:42:24.000000</c:v>
                </c:pt>
                <c:pt idx="2545">
                  <c:v>0days 00:42:25.000000</c:v>
                </c:pt>
                <c:pt idx="2546">
                  <c:v>0days 00:42:26.000000</c:v>
                </c:pt>
                <c:pt idx="2547">
                  <c:v>0days 00:42:27.000000</c:v>
                </c:pt>
                <c:pt idx="2548">
                  <c:v>0days 00:42:28.000000</c:v>
                </c:pt>
                <c:pt idx="2549">
                  <c:v>0days 00:42:29.000000</c:v>
                </c:pt>
                <c:pt idx="2550">
                  <c:v>0days 00:42:30.000000</c:v>
                </c:pt>
                <c:pt idx="2551">
                  <c:v>0days 00:42:31.000000</c:v>
                </c:pt>
                <c:pt idx="2552">
                  <c:v>0days 00:42:32.000000</c:v>
                </c:pt>
                <c:pt idx="2553">
                  <c:v>0days 00:42:33.000000</c:v>
                </c:pt>
                <c:pt idx="2554">
                  <c:v>0days 00:42:34.000000</c:v>
                </c:pt>
                <c:pt idx="2555">
                  <c:v>0days 00:42:35.000000</c:v>
                </c:pt>
                <c:pt idx="2556">
                  <c:v>0days 00:42:36.000000</c:v>
                </c:pt>
                <c:pt idx="2557">
                  <c:v>0days 00:42:37.000000</c:v>
                </c:pt>
                <c:pt idx="2558">
                  <c:v>0days 00:42:38.000000</c:v>
                </c:pt>
                <c:pt idx="2559">
                  <c:v>0days 00:42:39.000000</c:v>
                </c:pt>
                <c:pt idx="2560">
                  <c:v>0days 00:42:40.000000</c:v>
                </c:pt>
                <c:pt idx="2561">
                  <c:v>0days 00:42:41.000000</c:v>
                </c:pt>
                <c:pt idx="2562">
                  <c:v>0days 00:42:42.000000</c:v>
                </c:pt>
                <c:pt idx="2563">
                  <c:v>0days 00:42:43.000000</c:v>
                </c:pt>
                <c:pt idx="2564">
                  <c:v>0days 00:42:44.000000</c:v>
                </c:pt>
                <c:pt idx="2565">
                  <c:v>0days 00:42:45.000000</c:v>
                </c:pt>
                <c:pt idx="2566">
                  <c:v>0days 00:42:46.000000</c:v>
                </c:pt>
                <c:pt idx="2567">
                  <c:v>0days 00:42:47.000000</c:v>
                </c:pt>
                <c:pt idx="2568">
                  <c:v>0days 00:42:48.000000</c:v>
                </c:pt>
                <c:pt idx="2569">
                  <c:v>0days 00:42:49.000000</c:v>
                </c:pt>
                <c:pt idx="2570">
                  <c:v>0days 00:42:50.000000</c:v>
                </c:pt>
                <c:pt idx="2571">
                  <c:v>0days 00:42:51.000000</c:v>
                </c:pt>
                <c:pt idx="2572">
                  <c:v>0days 00:42:52.000000</c:v>
                </c:pt>
                <c:pt idx="2573">
                  <c:v>0days 00:42:53.000000</c:v>
                </c:pt>
                <c:pt idx="2574">
                  <c:v>0days 00:42:54.000000</c:v>
                </c:pt>
                <c:pt idx="2575">
                  <c:v>0days 00:42:55.000000</c:v>
                </c:pt>
                <c:pt idx="2576">
                  <c:v>0days 00:42:56.000000</c:v>
                </c:pt>
                <c:pt idx="2577">
                  <c:v>0days 00:42:57.000000</c:v>
                </c:pt>
                <c:pt idx="2578">
                  <c:v>0days 00:42:58.000000</c:v>
                </c:pt>
                <c:pt idx="2579">
                  <c:v>0days 00:42:59.000000</c:v>
                </c:pt>
                <c:pt idx="2580">
                  <c:v>0days 00:43:00.000000</c:v>
                </c:pt>
                <c:pt idx="2581">
                  <c:v>0days 00:43:01.000000</c:v>
                </c:pt>
                <c:pt idx="2582">
                  <c:v>0days 00:43:02.000000</c:v>
                </c:pt>
                <c:pt idx="2583">
                  <c:v>0days 00:43:03.000000</c:v>
                </c:pt>
                <c:pt idx="2584">
                  <c:v>0days 00:43:04.000000</c:v>
                </c:pt>
                <c:pt idx="2585">
                  <c:v>0days 00:43:05.000000</c:v>
                </c:pt>
                <c:pt idx="2586">
                  <c:v>0days 00:43:06.000000</c:v>
                </c:pt>
                <c:pt idx="2587">
                  <c:v>0days 00:43:07.000000</c:v>
                </c:pt>
                <c:pt idx="2588">
                  <c:v>0days 00:43:08.000000</c:v>
                </c:pt>
                <c:pt idx="2589">
                  <c:v>0days 00:43:09.000000</c:v>
                </c:pt>
                <c:pt idx="2590">
                  <c:v>0days 00:43:10.000000</c:v>
                </c:pt>
                <c:pt idx="2591">
                  <c:v>0days 00:43:11.000000</c:v>
                </c:pt>
                <c:pt idx="2592">
                  <c:v>0days 00:43:12.000000</c:v>
                </c:pt>
                <c:pt idx="2593">
                  <c:v>0days 00:43:13.000000</c:v>
                </c:pt>
                <c:pt idx="2594">
                  <c:v>0days 00:43:14.000000</c:v>
                </c:pt>
                <c:pt idx="2595">
                  <c:v>0days 00:43:15.000000</c:v>
                </c:pt>
                <c:pt idx="2596">
                  <c:v>0days 00:43:16.000000</c:v>
                </c:pt>
                <c:pt idx="2597">
                  <c:v>0days 00:43:17.000000</c:v>
                </c:pt>
                <c:pt idx="2598">
                  <c:v>0days 00:43:18.000000</c:v>
                </c:pt>
                <c:pt idx="2599">
                  <c:v>0days 00:43:19.000000</c:v>
                </c:pt>
                <c:pt idx="2600">
                  <c:v>0days 00:43:20.000000</c:v>
                </c:pt>
                <c:pt idx="2601">
                  <c:v>0days 00:43:21.000000</c:v>
                </c:pt>
                <c:pt idx="2602">
                  <c:v>0days 00:43:22.000000</c:v>
                </c:pt>
                <c:pt idx="2603">
                  <c:v>0days 00:43:23.000000</c:v>
                </c:pt>
                <c:pt idx="2604">
                  <c:v>0days 00:43:24.000000</c:v>
                </c:pt>
                <c:pt idx="2605">
                  <c:v>0days 00:43:25.000000</c:v>
                </c:pt>
                <c:pt idx="2606">
                  <c:v>0days 00:43:26.000000</c:v>
                </c:pt>
                <c:pt idx="2607">
                  <c:v>0days 00:43:27.000000</c:v>
                </c:pt>
                <c:pt idx="2608">
                  <c:v>0days 00:43:28.000000</c:v>
                </c:pt>
                <c:pt idx="2609">
                  <c:v>0days 00:43:29.000000</c:v>
                </c:pt>
                <c:pt idx="2610">
                  <c:v>0days 00:43:30.000000</c:v>
                </c:pt>
                <c:pt idx="2611">
                  <c:v>0days 00:43:31.000000</c:v>
                </c:pt>
                <c:pt idx="2612">
                  <c:v>0days 00:43:32.000000</c:v>
                </c:pt>
                <c:pt idx="2613">
                  <c:v>0days 00:43:33.000000</c:v>
                </c:pt>
                <c:pt idx="2614">
                  <c:v>0days 00:43:34.000000</c:v>
                </c:pt>
                <c:pt idx="2615">
                  <c:v>0days 00:43:35.000000</c:v>
                </c:pt>
                <c:pt idx="2616">
                  <c:v>0days 00:43:36.000000</c:v>
                </c:pt>
                <c:pt idx="2617">
                  <c:v>0days 00:43:37.000000</c:v>
                </c:pt>
                <c:pt idx="2618">
                  <c:v>0days 00:43:38.000000</c:v>
                </c:pt>
                <c:pt idx="2619">
                  <c:v>0days 00:43:39.000000</c:v>
                </c:pt>
                <c:pt idx="2620">
                  <c:v>0days 00:43:40.000000</c:v>
                </c:pt>
                <c:pt idx="2621">
                  <c:v>0days 00:43:41.000000</c:v>
                </c:pt>
                <c:pt idx="2622">
                  <c:v>0days 00:43:42.000000</c:v>
                </c:pt>
                <c:pt idx="2623">
                  <c:v>0days 00:43:43.000000</c:v>
                </c:pt>
                <c:pt idx="2624">
                  <c:v>0days 00:43:44.000000</c:v>
                </c:pt>
                <c:pt idx="2625">
                  <c:v>0days 00:43:45.000000</c:v>
                </c:pt>
                <c:pt idx="2626">
                  <c:v>0days 00:43:46.000000</c:v>
                </c:pt>
                <c:pt idx="2627">
                  <c:v>0days 00:43:47.000000</c:v>
                </c:pt>
                <c:pt idx="2628">
                  <c:v>0days 00:43:48.000000</c:v>
                </c:pt>
                <c:pt idx="2629">
                  <c:v>0days 00:43:49.000000</c:v>
                </c:pt>
                <c:pt idx="2630">
                  <c:v>0days 00:43:50.000000</c:v>
                </c:pt>
                <c:pt idx="2631">
                  <c:v>0days 00:43:51.000000</c:v>
                </c:pt>
                <c:pt idx="2632">
                  <c:v>0days 00:43:52.000000</c:v>
                </c:pt>
                <c:pt idx="2633">
                  <c:v>0days 00:43:53.000000</c:v>
                </c:pt>
                <c:pt idx="2634">
                  <c:v>0days 00:43:54.000000</c:v>
                </c:pt>
                <c:pt idx="2635">
                  <c:v>0days 00:43:55.000000</c:v>
                </c:pt>
                <c:pt idx="2636">
                  <c:v>0days 00:43:56.000000</c:v>
                </c:pt>
                <c:pt idx="2637">
                  <c:v>0days 00:43:57.000000</c:v>
                </c:pt>
                <c:pt idx="2638">
                  <c:v>0days 00:43:58.000000</c:v>
                </c:pt>
                <c:pt idx="2639">
                  <c:v>0days 00:43:59.000000</c:v>
                </c:pt>
                <c:pt idx="2640">
                  <c:v>0days 00:44:00.000000</c:v>
                </c:pt>
                <c:pt idx="2641">
                  <c:v>0days 00:44:01.000000</c:v>
                </c:pt>
                <c:pt idx="2642">
                  <c:v>0days 00:44:02.000000</c:v>
                </c:pt>
                <c:pt idx="2643">
                  <c:v>0days 00:44:03.000000</c:v>
                </c:pt>
                <c:pt idx="2644">
                  <c:v>0days 00:44:04.000000</c:v>
                </c:pt>
                <c:pt idx="2645">
                  <c:v>0days 00:44:05.000000</c:v>
                </c:pt>
                <c:pt idx="2646">
                  <c:v>0days 00:44:06.000000</c:v>
                </c:pt>
                <c:pt idx="2647">
                  <c:v>0days 00:44:07.000000</c:v>
                </c:pt>
                <c:pt idx="2648">
                  <c:v>0days 00:44:08.000000</c:v>
                </c:pt>
                <c:pt idx="2649">
                  <c:v>0days 00:44:09.000000</c:v>
                </c:pt>
                <c:pt idx="2650">
                  <c:v>0days 00:44:10.000000</c:v>
                </c:pt>
                <c:pt idx="2651">
                  <c:v>0days 00:44:11.000000</c:v>
                </c:pt>
                <c:pt idx="2652">
                  <c:v>0days 00:44:12.000000</c:v>
                </c:pt>
                <c:pt idx="2653">
                  <c:v>0days 00:44:13.000000</c:v>
                </c:pt>
                <c:pt idx="2654">
                  <c:v>0days 00:44:14.000000</c:v>
                </c:pt>
                <c:pt idx="2655">
                  <c:v>0days 00:44:15.000000</c:v>
                </c:pt>
                <c:pt idx="2656">
                  <c:v>0days 00:44:16.000000</c:v>
                </c:pt>
                <c:pt idx="2657">
                  <c:v>0days 00:44:17.000000</c:v>
                </c:pt>
                <c:pt idx="2658">
                  <c:v>0days 00:44:18.000000</c:v>
                </c:pt>
                <c:pt idx="2659">
                  <c:v>0days 00:44:19.000000</c:v>
                </c:pt>
                <c:pt idx="2660">
                  <c:v>0days 00:44:20.000000</c:v>
                </c:pt>
                <c:pt idx="2661">
                  <c:v>0days 00:44:21.000000</c:v>
                </c:pt>
                <c:pt idx="2662">
                  <c:v>0days 00:44:22.000000</c:v>
                </c:pt>
                <c:pt idx="2663">
                  <c:v>0days 00:44:23.000000</c:v>
                </c:pt>
                <c:pt idx="2664">
                  <c:v>0days 00:44:24.000000</c:v>
                </c:pt>
                <c:pt idx="2665">
                  <c:v>0days 00:44:25.000000</c:v>
                </c:pt>
                <c:pt idx="2666">
                  <c:v>0days 00:44:26.000000</c:v>
                </c:pt>
                <c:pt idx="2667">
                  <c:v>0days 00:44:27.000000</c:v>
                </c:pt>
                <c:pt idx="2668">
                  <c:v>0days 00:44:28.000000</c:v>
                </c:pt>
                <c:pt idx="2669">
                  <c:v>0days 00:44:29.000000</c:v>
                </c:pt>
                <c:pt idx="2670">
                  <c:v>0days 00:44:30.000000</c:v>
                </c:pt>
                <c:pt idx="2671">
                  <c:v>0days 00:44:31.000000</c:v>
                </c:pt>
                <c:pt idx="2672">
                  <c:v>0days 00:44:32.000000</c:v>
                </c:pt>
                <c:pt idx="2673">
                  <c:v>0days 00:44:33.000000</c:v>
                </c:pt>
                <c:pt idx="2674">
                  <c:v>0days 00:44:34.000000</c:v>
                </c:pt>
                <c:pt idx="2675">
                  <c:v>0days 00:44:35.000000</c:v>
                </c:pt>
                <c:pt idx="2676">
                  <c:v>0days 00:44:36.000000</c:v>
                </c:pt>
                <c:pt idx="2677">
                  <c:v>0days 00:44:37.000000</c:v>
                </c:pt>
                <c:pt idx="2678">
                  <c:v>0days 00:44:38.000000</c:v>
                </c:pt>
                <c:pt idx="2679">
                  <c:v>0days 00:44:39.000000</c:v>
                </c:pt>
                <c:pt idx="2680">
                  <c:v>0days 00:44:40.000000</c:v>
                </c:pt>
                <c:pt idx="2681">
                  <c:v>0days 00:44:41.000000</c:v>
                </c:pt>
                <c:pt idx="2682">
                  <c:v>0days 00:44:42.000000</c:v>
                </c:pt>
                <c:pt idx="2683">
                  <c:v>0days 00:44:43.000000</c:v>
                </c:pt>
                <c:pt idx="2684">
                  <c:v>0days 00:44:44.000000</c:v>
                </c:pt>
                <c:pt idx="2685">
                  <c:v>0days 00:44:45.000000</c:v>
                </c:pt>
                <c:pt idx="2686">
                  <c:v>0days 00:44:46.000000</c:v>
                </c:pt>
                <c:pt idx="2687">
                  <c:v>0days 00:44:47.000000</c:v>
                </c:pt>
                <c:pt idx="2688">
                  <c:v>0days 00:44:48.000000</c:v>
                </c:pt>
                <c:pt idx="2689">
                  <c:v>0days 00:44:49.000000</c:v>
                </c:pt>
                <c:pt idx="2690">
                  <c:v>0days 00:44:50.000000</c:v>
                </c:pt>
                <c:pt idx="2691">
                  <c:v>0days 00:44:51.000000</c:v>
                </c:pt>
                <c:pt idx="2692">
                  <c:v>0days 00:44:52.000000</c:v>
                </c:pt>
                <c:pt idx="2693">
                  <c:v>0days 00:44:53.000000</c:v>
                </c:pt>
                <c:pt idx="2694">
                  <c:v>0days 00:44:54.000000</c:v>
                </c:pt>
                <c:pt idx="2695">
                  <c:v>0days 00:44:55.000000</c:v>
                </c:pt>
                <c:pt idx="2696">
                  <c:v>0days 00:44:56.000000</c:v>
                </c:pt>
                <c:pt idx="2697">
                  <c:v>0days 00:44:57.000000</c:v>
                </c:pt>
                <c:pt idx="2698">
                  <c:v>0days 00:44:58.000000</c:v>
                </c:pt>
                <c:pt idx="2699">
                  <c:v>0days 00:44:59.000000</c:v>
                </c:pt>
                <c:pt idx="2700">
                  <c:v>0days 00:45:00.000000</c:v>
                </c:pt>
                <c:pt idx="2701">
                  <c:v>0days 00:45:01.000000</c:v>
                </c:pt>
                <c:pt idx="2702">
                  <c:v>0days 00:45:02.000000</c:v>
                </c:pt>
                <c:pt idx="2703">
                  <c:v>0days 00:45:03.000000</c:v>
                </c:pt>
                <c:pt idx="2704">
                  <c:v>0days 00:45:04.000000</c:v>
                </c:pt>
                <c:pt idx="2705">
                  <c:v>0days 00:45:05.000000</c:v>
                </c:pt>
                <c:pt idx="2706">
                  <c:v>0days 00:45:06.000000</c:v>
                </c:pt>
                <c:pt idx="2707">
                  <c:v>0days 00:45:07.000000</c:v>
                </c:pt>
                <c:pt idx="2708">
                  <c:v>0days 00:45:08.000000</c:v>
                </c:pt>
                <c:pt idx="2709">
                  <c:v>0days 00:45:09.000000</c:v>
                </c:pt>
                <c:pt idx="2710">
                  <c:v>0days 00:45:10.000000</c:v>
                </c:pt>
                <c:pt idx="2711">
                  <c:v>0days 00:45:11.000000</c:v>
                </c:pt>
                <c:pt idx="2712">
                  <c:v>0days 00:45:12.000000</c:v>
                </c:pt>
                <c:pt idx="2713">
                  <c:v>0days 00:45:13.000000</c:v>
                </c:pt>
                <c:pt idx="2714">
                  <c:v>0days 00:45:14.000000</c:v>
                </c:pt>
                <c:pt idx="2715">
                  <c:v>0days 00:45:15.000000</c:v>
                </c:pt>
                <c:pt idx="2716">
                  <c:v>0days 00:45:16.000000</c:v>
                </c:pt>
                <c:pt idx="2717">
                  <c:v>0days 00:45:17.000000</c:v>
                </c:pt>
                <c:pt idx="2718">
                  <c:v>0days 00:45:18.000000</c:v>
                </c:pt>
                <c:pt idx="2719">
                  <c:v>0days 00:45:19.000000</c:v>
                </c:pt>
                <c:pt idx="2720">
                  <c:v>0days 00:45:20.000000</c:v>
                </c:pt>
                <c:pt idx="2721">
                  <c:v>0days 00:45:21.000000</c:v>
                </c:pt>
                <c:pt idx="2722">
                  <c:v>0days 00:45:22.000000</c:v>
                </c:pt>
                <c:pt idx="2723">
                  <c:v>0days 00:45:23.000000</c:v>
                </c:pt>
                <c:pt idx="2724">
                  <c:v>0days 00:45:24.000000</c:v>
                </c:pt>
                <c:pt idx="2725">
                  <c:v>0days 00:45:25.000000</c:v>
                </c:pt>
                <c:pt idx="2726">
                  <c:v>0days 00:45:26.000000</c:v>
                </c:pt>
                <c:pt idx="2727">
                  <c:v>0days 00:45:27.000000</c:v>
                </c:pt>
                <c:pt idx="2728">
                  <c:v>0days 00:45:28.000000</c:v>
                </c:pt>
                <c:pt idx="2729">
                  <c:v>0days 00:45:29.000000</c:v>
                </c:pt>
                <c:pt idx="2730">
                  <c:v>0days 00:45:30.000000</c:v>
                </c:pt>
                <c:pt idx="2731">
                  <c:v>0days 00:45:31.000000</c:v>
                </c:pt>
                <c:pt idx="2732">
                  <c:v>0days 00:45:32.000000</c:v>
                </c:pt>
                <c:pt idx="2733">
                  <c:v>0days 00:45:33.000000</c:v>
                </c:pt>
                <c:pt idx="2734">
                  <c:v>0days 00:45:34.000000</c:v>
                </c:pt>
                <c:pt idx="2735">
                  <c:v>0days 00:45:35.000000</c:v>
                </c:pt>
                <c:pt idx="2736">
                  <c:v>0days 00:45:36.000000</c:v>
                </c:pt>
                <c:pt idx="2737">
                  <c:v>0days 00:45:37.000000</c:v>
                </c:pt>
                <c:pt idx="2738">
                  <c:v>0days 00:45:38.000000</c:v>
                </c:pt>
                <c:pt idx="2739">
                  <c:v>0days 00:45:39.000000</c:v>
                </c:pt>
                <c:pt idx="2740">
                  <c:v>0days 00:45:40.000000</c:v>
                </c:pt>
                <c:pt idx="2741">
                  <c:v>0days 00:45:41.000000</c:v>
                </c:pt>
                <c:pt idx="2742">
                  <c:v>0days 00:45:42.000000</c:v>
                </c:pt>
                <c:pt idx="2743">
                  <c:v>0days 00:45:43.000000</c:v>
                </c:pt>
                <c:pt idx="2744">
                  <c:v>0days 00:45:44.000000</c:v>
                </c:pt>
                <c:pt idx="2745">
                  <c:v>0days 00:45:45.000000</c:v>
                </c:pt>
                <c:pt idx="2746">
                  <c:v>0days 00:45:46.000000</c:v>
                </c:pt>
                <c:pt idx="2747">
                  <c:v>0days 00:45:47.000000</c:v>
                </c:pt>
                <c:pt idx="2748">
                  <c:v>0days 00:45:48.000000</c:v>
                </c:pt>
                <c:pt idx="2749">
                  <c:v>0days 00:45:49.000000</c:v>
                </c:pt>
                <c:pt idx="2750">
                  <c:v>0days 00:45:50.000000</c:v>
                </c:pt>
                <c:pt idx="2751">
                  <c:v>0days 00:45:51.000000</c:v>
                </c:pt>
                <c:pt idx="2752">
                  <c:v>0days 00:45:52.000000</c:v>
                </c:pt>
                <c:pt idx="2753">
                  <c:v>0days 00:45:53.000000</c:v>
                </c:pt>
                <c:pt idx="2754">
                  <c:v>0days 00:45:54.000000</c:v>
                </c:pt>
                <c:pt idx="2755">
                  <c:v>0days 00:45:55.000000</c:v>
                </c:pt>
                <c:pt idx="2756">
                  <c:v>0days 00:45:56.000000</c:v>
                </c:pt>
                <c:pt idx="2757">
                  <c:v>0days 00:45:57.000000</c:v>
                </c:pt>
                <c:pt idx="2758">
                  <c:v>0days 00:45:58.000000</c:v>
                </c:pt>
                <c:pt idx="2759">
                  <c:v>0days 00:45:59.000000</c:v>
                </c:pt>
                <c:pt idx="2760">
                  <c:v>0days 00:46:00.000000</c:v>
                </c:pt>
                <c:pt idx="2761">
                  <c:v>0days 00:46:01.000000</c:v>
                </c:pt>
                <c:pt idx="2762">
                  <c:v>0days 00:46:02.000000</c:v>
                </c:pt>
                <c:pt idx="2763">
                  <c:v>0days 00:46:03.000000</c:v>
                </c:pt>
                <c:pt idx="2764">
                  <c:v>0days 00:46:04.000000</c:v>
                </c:pt>
                <c:pt idx="2765">
                  <c:v>0days 00:46:05.000000</c:v>
                </c:pt>
                <c:pt idx="2766">
                  <c:v>0days 00:46:06.000000</c:v>
                </c:pt>
                <c:pt idx="2767">
                  <c:v>0days 00:46:07.000000</c:v>
                </c:pt>
                <c:pt idx="2768">
                  <c:v>0days 00:46:08.000000</c:v>
                </c:pt>
                <c:pt idx="2769">
                  <c:v>0days 00:46:09.000000</c:v>
                </c:pt>
                <c:pt idx="2770">
                  <c:v>0days 00:46:10.000000</c:v>
                </c:pt>
                <c:pt idx="2771">
                  <c:v>0days 00:46:11.000000</c:v>
                </c:pt>
                <c:pt idx="2772">
                  <c:v>0days 00:46:12.000000</c:v>
                </c:pt>
                <c:pt idx="2773">
                  <c:v>0days 00:46:13.000000</c:v>
                </c:pt>
                <c:pt idx="2774">
                  <c:v>0days 00:46:14.000000</c:v>
                </c:pt>
                <c:pt idx="2775">
                  <c:v>0days 00:46:15.000000</c:v>
                </c:pt>
                <c:pt idx="2776">
                  <c:v>0days 00:46:16.000000</c:v>
                </c:pt>
                <c:pt idx="2777">
                  <c:v>0days 00:46:17.000000</c:v>
                </c:pt>
                <c:pt idx="2778">
                  <c:v>0days 00:46:18.000000</c:v>
                </c:pt>
                <c:pt idx="2779">
                  <c:v>0days 00:46:19.000000</c:v>
                </c:pt>
                <c:pt idx="2780">
                  <c:v>0days 00:46:20.000000</c:v>
                </c:pt>
                <c:pt idx="2781">
                  <c:v>0days 00:46:21.000000</c:v>
                </c:pt>
                <c:pt idx="2782">
                  <c:v>0days 00:46:22.000000</c:v>
                </c:pt>
                <c:pt idx="2783">
                  <c:v>0days 00:46:23.000000</c:v>
                </c:pt>
                <c:pt idx="2784">
                  <c:v>0days 00:46:24.000000</c:v>
                </c:pt>
                <c:pt idx="2785">
                  <c:v>0days 00:46:25.000000</c:v>
                </c:pt>
                <c:pt idx="2786">
                  <c:v>0days 00:46:26.000000</c:v>
                </c:pt>
                <c:pt idx="2787">
                  <c:v>0days 00:46:27.000000</c:v>
                </c:pt>
                <c:pt idx="2788">
                  <c:v>0days 00:46:28.000000</c:v>
                </c:pt>
                <c:pt idx="2789">
                  <c:v>0days 00:46:29.000000</c:v>
                </c:pt>
                <c:pt idx="2790">
                  <c:v>0days 00:46:30.000000</c:v>
                </c:pt>
                <c:pt idx="2791">
                  <c:v>0days 00:46:31.000000</c:v>
                </c:pt>
                <c:pt idx="2792">
                  <c:v>0days 00:46:32.000000</c:v>
                </c:pt>
                <c:pt idx="2793">
                  <c:v>0days 00:46:33.000000</c:v>
                </c:pt>
                <c:pt idx="2794">
                  <c:v>0days 00:46:34.000000</c:v>
                </c:pt>
                <c:pt idx="2795">
                  <c:v>0days 00:46:35.000000</c:v>
                </c:pt>
                <c:pt idx="2796">
                  <c:v>0days 00:46:36.000000</c:v>
                </c:pt>
                <c:pt idx="2797">
                  <c:v>0days 00:46:37.000000</c:v>
                </c:pt>
                <c:pt idx="2798">
                  <c:v>0days 00:46:38.000000</c:v>
                </c:pt>
                <c:pt idx="2799">
                  <c:v>0days 00:46:39.000000</c:v>
                </c:pt>
                <c:pt idx="2800">
                  <c:v>0days 00:46:40.000000</c:v>
                </c:pt>
                <c:pt idx="2801">
                  <c:v>0days 00:46:41.000000</c:v>
                </c:pt>
                <c:pt idx="2802">
                  <c:v>0days 00:46:42.000000</c:v>
                </c:pt>
                <c:pt idx="2803">
                  <c:v>0days 00:46:43.000000</c:v>
                </c:pt>
                <c:pt idx="2804">
                  <c:v>0days 00:46:44.000000</c:v>
                </c:pt>
                <c:pt idx="2805">
                  <c:v>0days 00:46:45.000000</c:v>
                </c:pt>
                <c:pt idx="2806">
                  <c:v>0days 00:46:46.000000</c:v>
                </c:pt>
                <c:pt idx="2807">
                  <c:v>0days 00:46:47.000000</c:v>
                </c:pt>
                <c:pt idx="2808">
                  <c:v>0days 00:46:48.000000</c:v>
                </c:pt>
                <c:pt idx="2809">
                  <c:v>0days 00:46:49.000000</c:v>
                </c:pt>
                <c:pt idx="2810">
                  <c:v>0days 00:46:50.000000</c:v>
                </c:pt>
                <c:pt idx="2811">
                  <c:v>0days 00:46:51.000000</c:v>
                </c:pt>
                <c:pt idx="2812">
                  <c:v>0days 00:46:52.000000</c:v>
                </c:pt>
                <c:pt idx="2813">
                  <c:v>0days 00:46:53.000000</c:v>
                </c:pt>
                <c:pt idx="2814">
                  <c:v>0days 00:46:54.000000</c:v>
                </c:pt>
                <c:pt idx="2815">
                  <c:v>0days 00:46:55.000000</c:v>
                </c:pt>
                <c:pt idx="2816">
                  <c:v>0days 00:46:56.000000</c:v>
                </c:pt>
                <c:pt idx="2817">
                  <c:v>0days 00:46:57.000000</c:v>
                </c:pt>
                <c:pt idx="2818">
                  <c:v>0days 00:46:58.000000</c:v>
                </c:pt>
                <c:pt idx="2819">
                  <c:v>0days 00:46:59.000000</c:v>
                </c:pt>
                <c:pt idx="2820">
                  <c:v>0days 00:47:00.000000</c:v>
                </c:pt>
                <c:pt idx="2821">
                  <c:v>0days 00:47:01.000000</c:v>
                </c:pt>
                <c:pt idx="2822">
                  <c:v>0days 00:47:02.000000</c:v>
                </c:pt>
                <c:pt idx="2823">
                  <c:v>0days 00:47:03.000000</c:v>
                </c:pt>
                <c:pt idx="2824">
                  <c:v>0days 00:47:04.000000</c:v>
                </c:pt>
                <c:pt idx="2825">
                  <c:v>0days 00:47:05.000000</c:v>
                </c:pt>
                <c:pt idx="2826">
                  <c:v>0days 00:47:06.000000</c:v>
                </c:pt>
                <c:pt idx="2827">
                  <c:v>0days 00:47:07.000000</c:v>
                </c:pt>
                <c:pt idx="2828">
                  <c:v>0days 00:47:08.000000</c:v>
                </c:pt>
                <c:pt idx="2829">
                  <c:v>0days 00:47:09.000000</c:v>
                </c:pt>
                <c:pt idx="2830">
                  <c:v>0days 00:47:10.000000</c:v>
                </c:pt>
                <c:pt idx="2831">
                  <c:v>0days 00:47:11.000000</c:v>
                </c:pt>
                <c:pt idx="2832">
                  <c:v>0days 00:47:12.000000</c:v>
                </c:pt>
                <c:pt idx="2833">
                  <c:v>0days 00:47:13.000000</c:v>
                </c:pt>
                <c:pt idx="2834">
                  <c:v>0days 00:47:14.000000</c:v>
                </c:pt>
                <c:pt idx="2835">
                  <c:v>0days 00:47:15.000000</c:v>
                </c:pt>
                <c:pt idx="2836">
                  <c:v>0days 00:47:16.000000</c:v>
                </c:pt>
                <c:pt idx="2837">
                  <c:v>0days 00:47:17.000000</c:v>
                </c:pt>
                <c:pt idx="2838">
                  <c:v>0days 00:47:18.000000</c:v>
                </c:pt>
                <c:pt idx="2839">
                  <c:v>0days 00:47:19.000000</c:v>
                </c:pt>
                <c:pt idx="2840">
                  <c:v>0days 00:47:20.000000</c:v>
                </c:pt>
                <c:pt idx="2841">
                  <c:v>0days 00:47:21.000000</c:v>
                </c:pt>
                <c:pt idx="2842">
                  <c:v>0days 00:47:22.000000</c:v>
                </c:pt>
                <c:pt idx="2843">
                  <c:v>0days 00:47:23.000000</c:v>
                </c:pt>
                <c:pt idx="2844">
                  <c:v>0days 00:47:24.000000</c:v>
                </c:pt>
                <c:pt idx="2845">
                  <c:v>0days 00:47:25.000000</c:v>
                </c:pt>
                <c:pt idx="2846">
                  <c:v>0days 00:47:26.000000</c:v>
                </c:pt>
                <c:pt idx="2847">
                  <c:v>0days 00:47:27.000000</c:v>
                </c:pt>
                <c:pt idx="2848">
                  <c:v>0days 00:47:28.000000</c:v>
                </c:pt>
                <c:pt idx="2849">
                  <c:v>0days 00:47:29.000000</c:v>
                </c:pt>
                <c:pt idx="2850">
                  <c:v>0days 00:47:30.000000</c:v>
                </c:pt>
                <c:pt idx="2851">
                  <c:v>0days 00:47:31.000000</c:v>
                </c:pt>
                <c:pt idx="2852">
                  <c:v>0days 00:47:32.000000</c:v>
                </c:pt>
                <c:pt idx="2853">
                  <c:v>0days 00:47:33.000000</c:v>
                </c:pt>
                <c:pt idx="2854">
                  <c:v>0days 00:47:34.000000</c:v>
                </c:pt>
                <c:pt idx="2855">
                  <c:v>0days 00:47:35.000000</c:v>
                </c:pt>
                <c:pt idx="2856">
                  <c:v>0days 00:47:36.000000</c:v>
                </c:pt>
                <c:pt idx="2857">
                  <c:v>0days 00:47:37.000000</c:v>
                </c:pt>
                <c:pt idx="2858">
                  <c:v>0days 00:47:38.000000</c:v>
                </c:pt>
                <c:pt idx="2859">
                  <c:v>0days 00:47:39.000000</c:v>
                </c:pt>
                <c:pt idx="2860">
                  <c:v>0days 00:47:40.000000</c:v>
                </c:pt>
                <c:pt idx="2861">
                  <c:v>0days 00:47:41.000000</c:v>
                </c:pt>
                <c:pt idx="2862">
                  <c:v>0days 00:47:42.000000</c:v>
                </c:pt>
                <c:pt idx="2863">
                  <c:v>0days 00:47:43.000000</c:v>
                </c:pt>
                <c:pt idx="2864">
                  <c:v>0days 00:47:44.000000</c:v>
                </c:pt>
                <c:pt idx="2865">
                  <c:v>0days 00:47:45.000000</c:v>
                </c:pt>
                <c:pt idx="2866">
                  <c:v>0days 00:47:46.000000</c:v>
                </c:pt>
                <c:pt idx="2867">
                  <c:v>0days 00:47:47.000000</c:v>
                </c:pt>
                <c:pt idx="2868">
                  <c:v>0days 00:47:48.000000</c:v>
                </c:pt>
                <c:pt idx="2869">
                  <c:v>0days 00:47:49.000000</c:v>
                </c:pt>
                <c:pt idx="2870">
                  <c:v>0days 00:47:50.000000</c:v>
                </c:pt>
                <c:pt idx="2871">
                  <c:v>0days 00:47:51.000000</c:v>
                </c:pt>
                <c:pt idx="2872">
                  <c:v>0days 00:47:52.000000</c:v>
                </c:pt>
                <c:pt idx="2873">
                  <c:v>0days 00:47:53.000000</c:v>
                </c:pt>
                <c:pt idx="2874">
                  <c:v>0days 00:47:54.000000</c:v>
                </c:pt>
                <c:pt idx="2875">
                  <c:v>0days 00:47:55.000000</c:v>
                </c:pt>
                <c:pt idx="2876">
                  <c:v>0days 00:47:56.000000</c:v>
                </c:pt>
                <c:pt idx="2877">
                  <c:v>0days 00:47:57.000000</c:v>
                </c:pt>
                <c:pt idx="2878">
                  <c:v>0days 00:47:58.000000</c:v>
                </c:pt>
                <c:pt idx="2879">
                  <c:v>0days 00:47:59.000000</c:v>
                </c:pt>
                <c:pt idx="2880">
                  <c:v>0days 00:48:00.000000</c:v>
                </c:pt>
                <c:pt idx="2881">
                  <c:v>0days 00:48:01.000000</c:v>
                </c:pt>
                <c:pt idx="2882">
                  <c:v>0days 00:48:02.000000</c:v>
                </c:pt>
                <c:pt idx="2883">
                  <c:v>0days 00:48:03.000000</c:v>
                </c:pt>
                <c:pt idx="2884">
                  <c:v>0days 00:48:04.000000</c:v>
                </c:pt>
                <c:pt idx="2885">
                  <c:v>0days 00:48:05.000000</c:v>
                </c:pt>
                <c:pt idx="2886">
                  <c:v>0days 00:48:06.000000</c:v>
                </c:pt>
                <c:pt idx="2887">
                  <c:v>0days 00:48:07.000000</c:v>
                </c:pt>
                <c:pt idx="2888">
                  <c:v>0days 00:48:08.000000</c:v>
                </c:pt>
                <c:pt idx="2889">
                  <c:v>0days 00:48:09.000000</c:v>
                </c:pt>
                <c:pt idx="2890">
                  <c:v>0days 00:48:10.000000</c:v>
                </c:pt>
                <c:pt idx="2891">
                  <c:v>0days 00:48:11.000000</c:v>
                </c:pt>
                <c:pt idx="2892">
                  <c:v>0days 00:48:12.000000</c:v>
                </c:pt>
                <c:pt idx="2893">
                  <c:v>0days 00:48:13.000000</c:v>
                </c:pt>
                <c:pt idx="2894">
                  <c:v>0days 00:48:14.000000</c:v>
                </c:pt>
                <c:pt idx="2895">
                  <c:v>0days 00:48:15.000000</c:v>
                </c:pt>
                <c:pt idx="2896">
                  <c:v>0days 00:48:16.000000</c:v>
                </c:pt>
                <c:pt idx="2897">
                  <c:v>0days 00:48:17.000000</c:v>
                </c:pt>
                <c:pt idx="2898">
                  <c:v>0days 00:48:18.000000</c:v>
                </c:pt>
                <c:pt idx="2899">
                  <c:v>0days 00:48:19.000000</c:v>
                </c:pt>
                <c:pt idx="2900">
                  <c:v>0days 00:48:20.000000</c:v>
                </c:pt>
                <c:pt idx="2901">
                  <c:v>0days 00:48:21.000000</c:v>
                </c:pt>
                <c:pt idx="2902">
                  <c:v>0days 00:48:22.000000</c:v>
                </c:pt>
                <c:pt idx="2903">
                  <c:v>0days 00:48:23.000000</c:v>
                </c:pt>
                <c:pt idx="2904">
                  <c:v>0days 00:48:24.000000</c:v>
                </c:pt>
                <c:pt idx="2905">
                  <c:v>0days 00:48:25.000000</c:v>
                </c:pt>
                <c:pt idx="2906">
                  <c:v>0days 00:48:26.000000</c:v>
                </c:pt>
                <c:pt idx="2907">
                  <c:v>0days 00:48:27.000000</c:v>
                </c:pt>
                <c:pt idx="2908">
                  <c:v>0days 00:48:28.000000</c:v>
                </c:pt>
                <c:pt idx="2909">
                  <c:v>0days 00:48:29.000000</c:v>
                </c:pt>
                <c:pt idx="2910">
                  <c:v>0days 00:48:30.000000</c:v>
                </c:pt>
                <c:pt idx="2911">
                  <c:v>0days 00:48:31.000000</c:v>
                </c:pt>
                <c:pt idx="2912">
                  <c:v>0days 00:48:32.000000</c:v>
                </c:pt>
                <c:pt idx="2913">
                  <c:v>0days 00:48:33.000000</c:v>
                </c:pt>
                <c:pt idx="2914">
                  <c:v>0days 00:48:34.000000</c:v>
                </c:pt>
                <c:pt idx="2915">
                  <c:v>0days 00:48:35.000000</c:v>
                </c:pt>
                <c:pt idx="2916">
                  <c:v>0days 00:48:36.000000</c:v>
                </c:pt>
                <c:pt idx="2917">
                  <c:v>0days 00:48:37.000000</c:v>
                </c:pt>
                <c:pt idx="2918">
                  <c:v>0days 00:48:38.000000</c:v>
                </c:pt>
                <c:pt idx="2919">
                  <c:v>0days 00:48:39.000000</c:v>
                </c:pt>
                <c:pt idx="2920">
                  <c:v>0days 00:48:40.000000</c:v>
                </c:pt>
                <c:pt idx="2921">
                  <c:v>0days 00:48:41.000000</c:v>
                </c:pt>
                <c:pt idx="2922">
                  <c:v>0days 00:48:42.000000</c:v>
                </c:pt>
                <c:pt idx="2923">
                  <c:v>0days 00:48:43.000000</c:v>
                </c:pt>
                <c:pt idx="2924">
                  <c:v>0days 00:48:44.000000</c:v>
                </c:pt>
                <c:pt idx="2925">
                  <c:v>0days 00:48:45.000000</c:v>
                </c:pt>
                <c:pt idx="2926">
                  <c:v>0days 00:48:46.000000</c:v>
                </c:pt>
                <c:pt idx="2927">
                  <c:v>0days 00:48:47.000000</c:v>
                </c:pt>
                <c:pt idx="2928">
                  <c:v>0days 00:48:48.000000</c:v>
                </c:pt>
                <c:pt idx="2929">
                  <c:v>0days 00:48:49.000000</c:v>
                </c:pt>
                <c:pt idx="2930">
                  <c:v>0days 00:48:50.000000</c:v>
                </c:pt>
                <c:pt idx="2931">
                  <c:v>0days 00:48:51.000000</c:v>
                </c:pt>
                <c:pt idx="2932">
                  <c:v>0days 00:48:52.000000</c:v>
                </c:pt>
                <c:pt idx="2933">
                  <c:v>0days 00:48:53.000000</c:v>
                </c:pt>
                <c:pt idx="2934">
                  <c:v>0days 00:48:54.000000</c:v>
                </c:pt>
                <c:pt idx="2935">
                  <c:v>0days 00:48:55.000000</c:v>
                </c:pt>
                <c:pt idx="2936">
                  <c:v>0days 00:48:56.000000</c:v>
                </c:pt>
                <c:pt idx="2937">
                  <c:v>0days 00:48:57.000000</c:v>
                </c:pt>
                <c:pt idx="2938">
                  <c:v>0days 00:48:58.000000</c:v>
                </c:pt>
                <c:pt idx="2939">
                  <c:v>0days 00:48:59.000000</c:v>
                </c:pt>
                <c:pt idx="2940">
                  <c:v>0days 00:49:00.000000</c:v>
                </c:pt>
                <c:pt idx="2941">
                  <c:v>0days 00:49:01.000000</c:v>
                </c:pt>
                <c:pt idx="2942">
                  <c:v>0days 00:49:02.000000</c:v>
                </c:pt>
                <c:pt idx="2943">
                  <c:v>0days 00:49:03.000000</c:v>
                </c:pt>
                <c:pt idx="2944">
                  <c:v>0days 00:49:04.000000</c:v>
                </c:pt>
                <c:pt idx="2945">
                  <c:v>0days 00:49:05.000000</c:v>
                </c:pt>
                <c:pt idx="2946">
                  <c:v>0days 00:49:06.000000</c:v>
                </c:pt>
                <c:pt idx="2947">
                  <c:v>0days 00:49:07.000000</c:v>
                </c:pt>
                <c:pt idx="2948">
                  <c:v>0days 00:49:08.000000</c:v>
                </c:pt>
                <c:pt idx="2949">
                  <c:v>0days 00:49:09.000000</c:v>
                </c:pt>
                <c:pt idx="2950">
                  <c:v>0days 00:49:10.000000</c:v>
                </c:pt>
                <c:pt idx="2951">
                  <c:v>0days 00:49:11.000000</c:v>
                </c:pt>
                <c:pt idx="2952">
                  <c:v>0days 00:49:12.000000</c:v>
                </c:pt>
                <c:pt idx="2953">
                  <c:v>0days 00:49:13.000000</c:v>
                </c:pt>
                <c:pt idx="2954">
                  <c:v>0days 00:49:14.000000</c:v>
                </c:pt>
                <c:pt idx="2955">
                  <c:v>0days 00:49:15.000000</c:v>
                </c:pt>
                <c:pt idx="2956">
                  <c:v>0days 00:49:16.000000</c:v>
                </c:pt>
                <c:pt idx="2957">
                  <c:v>0days 00:49:17.000000</c:v>
                </c:pt>
                <c:pt idx="2958">
                  <c:v>0days 00:49:18.000000</c:v>
                </c:pt>
                <c:pt idx="2959">
                  <c:v>0days 00:49:19.000000</c:v>
                </c:pt>
                <c:pt idx="2960">
                  <c:v>0days 00:49:20.000000</c:v>
                </c:pt>
                <c:pt idx="2961">
                  <c:v>0days 00:49:21.000000</c:v>
                </c:pt>
                <c:pt idx="2962">
                  <c:v>0days 00:49:22.000000</c:v>
                </c:pt>
                <c:pt idx="2963">
                  <c:v>0days 00:49:23.000000</c:v>
                </c:pt>
                <c:pt idx="2964">
                  <c:v>0days 00:49:24.000000</c:v>
                </c:pt>
                <c:pt idx="2965">
                  <c:v>0days 00:49:25.000000</c:v>
                </c:pt>
                <c:pt idx="2966">
                  <c:v>0days 00:49:26.000000</c:v>
                </c:pt>
                <c:pt idx="2967">
                  <c:v>0days 00:49:27.000000</c:v>
                </c:pt>
                <c:pt idx="2968">
                  <c:v>0days 00:49:28.000000</c:v>
                </c:pt>
                <c:pt idx="2969">
                  <c:v>0days 00:49:29.000000</c:v>
                </c:pt>
                <c:pt idx="2970">
                  <c:v>0days 00:49:30.000000</c:v>
                </c:pt>
                <c:pt idx="2971">
                  <c:v>0days 00:49:31.000000</c:v>
                </c:pt>
                <c:pt idx="2972">
                  <c:v>0days 00:49:32.000000</c:v>
                </c:pt>
                <c:pt idx="2973">
                  <c:v>0days 00:49:33.000000</c:v>
                </c:pt>
                <c:pt idx="2974">
                  <c:v>0days 00:49:34.000000</c:v>
                </c:pt>
                <c:pt idx="2975">
                  <c:v>0days 00:49:35.000000</c:v>
                </c:pt>
                <c:pt idx="2976">
                  <c:v>0days 00:49:36.000000</c:v>
                </c:pt>
                <c:pt idx="2977">
                  <c:v>0days 00:49:37.000000</c:v>
                </c:pt>
                <c:pt idx="2978">
                  <c:v>0days 00:49:38.000000</c:v>
                </c:pt>
                <c:pt idx="2979">
                  <c:v>0days 00:49:39.000000</c:v>
                </c:pt>
                <c:pt idx="2980">
                  <c:v>0days 00:49:40.000000</c:v>
                </c:pt>
                <c:pt idx="2981">
                  <c:v>0days 00:49:41.000000</c:v>
                </c:pt>
                <c:pt idx="2982">
                  <c:v>0days 00:49:42.000000</c:v>
                </c:pt>
                <c:pt idx="2983">
                  <c:v>0days 00:49:43.000000</c:v>
                </c:pt>
                <c:pt idx="2984">
                  <c:v>0days 00:49:44.000000</c:v>
                </c:pt>
                <c:pt idx="2985">
                  <c:v>0days 00:49:45.000000</c:v>
                </c:pt>
                <c:pt idx="2986">
                  <c:v>0days 00:49:46.000000</c:v>
                </c:pt>
                <c:pt idx="2987">
                  <c:v>0days 00:49:47.000000</c:v>
                </c:pt>
                <c:pt idx="2988">
                  <c:v>0days 00:49:48.000000</c:v>
                </c:pt>
                <c:pt idx="2989">
                  <c:v>0days 00:49:49.000000</c:v>
                </c:pt>
                <c:pt idx="2990">
                  <c:v>0days 00:49:50.000000</c:v>
                </c:pt>
                <c:pt idx="2991">
                  <c:v>0days 00:49:51.000000</c:v>
                </c:pt>
                <c:pt idx="2992">
                  <c:v>0days 00:49:52.000000</c:v>
                </c:pt>
                <c:pt idx="2993">
                  <c:v>0days 00:49:53.000000</c:v>
                </c:pt>
                <c:pt idx="2994">
                  <c:v>0days 00:49:54.000000</c:v>
                </c:pt>
                <c:pt idx="2995">
                  <c:v>0days 00:49:55.000000</c:v>
                </c:pt>
                <c:pt idx="2996">
                  <c:v>0days 00:49:56.000000</c:v>
                </c:pt>
                <c:pt idx="2997">
                  <c:v>0days 00:49:57.000000</c:v>
                </c:pt>
                <c:pt idx="2998">
                  <c:v>0days 00:49:58.000000</c:v>
                </c:pt>
                <c:pt idx="2999">
                  <c:v>0days 00:49:59.000000</c:v>
                </c:pt>
                <c:pt idx="3000">
                  <c:v>0days 00:50:00.000000</c:v>
                </c:pt>
                <c:pt idx="3001">
                  <c:v>0days 00:50:01.000000</c:v>
                </c:pt>
                <c:pt idx="3002">
                  <c:v>0days 00:50:02.000000</c:v>
                </c:pt>
                <c:pt idx="3003">
                  <c:v>0days 00:50:03.000000</c:v>
                </c:pt>
                <c:pt idx="3004">
                  <c:v>0days 00:50:04.000000</c:v>
                </c:pt>
                <c:pt idx="3005">
                  <c:v>0days 00:50:05.000000</c:v>
                </c:pt>
                <c:pt idx="3006">
                  <c:v>0days 00:50:06.000000</c:v>
                </c:pt>
                <c:pt idx="3007">
                  <c:v>0days 00:50:07.000000</c:v>
                </c:pt>
                <c:pt idx="3008">
                  <c:v>0days 00:50:08.000000</c:v>
                </c:pt>
                <c:pt idx="3009">
                  <c:v>0days 00:50:09.000000</c:v>
                </c:pt>
                <c:pt idx="3010">
                  <c:v>0days 00:50:10.000000</c:v>
                </c:pt>
                <c:pt idx="3011">
                  <c:v>0days 00:50:11.000000</c:v>
                </c:pt>
                <c:pt idx="3012">
                  <c:v>0days 00:50:12.000000</c:v>
                </c:pt>
                <c:pt idx="3013">
                  <c:v>0days 00:50:13.000000</c:v>
                </c:pt>
                <c:pt idx="3014">
                  <c:v>0days 00:50:14.000000</c:v>
                </c:pt>
                <c:pt idx="3015">
                  <c:v>0days 00:50:15.000000</c:v>
                </c:pt>
                <c:pt idx="3016">
                  <c:v>0days 00:50:16.000000</c:v>
                </c:pt>
                <c:pt idx="3017">
                  <c:v>0days 00:50:17.000000</c:v>
                </c:pt>
                <c:pt idx="3018">
                  <c:v>0days 00:50:18.000000</c:v>
                </c:pt>
                <c:pt idx="3019">
                  <c:v>0days 00:50:19.000000</c:v>
                </c:pt>
                <c:pt idx="3020">
                  <c:v>0days 00:50:20.000000</c:v>
                </c:pt>
                <c:pt idx="3021">
                  <c:v>0days 00:50:21.000000</c:v>
                </c:pt>
                <c:pt idx="3022">
                  <c:v>0days 00:50:22.000000</c:v>
                </c:pt>
                <c:pt idx="3023">
                  <c:v>0days 00:50:23.000000</c:v>
                </c:pt>
                <c:pt idx="3024">
                  <c:v>0days 00:50:24.000000</c:v>
                </c:pt>
                <c:pt idx="3025">
                  <c:v>0days 00:50:25.000000</c:v>
                </c:pt>
                <c:pt idx="3026">
                  <c:v>0days 00:50:26.000000</c:v>
                </c:pt>
                <c:pt idx="3027">
                  <c:v>0days 00:50:27.000000</c:v>
                </c:pt>
                <c:pt idx="3028">
                  <c:v>0days 00:50:28.000000</c:v>
                </c:pt>
                <c:pt idx="3029">
                  <c:v>0days 00:50:29.000000</c:v>
                </c:pt>
                <c:pt idx="3030">
                  <c:v>0days 00:50:30.000000</c:v>
                </c:pt>
                <c:pt idx="3031">
                  <c:v>0days 00:50:31.000000</c:v>
                </c:pt>
                <c:pt idx="3032">
                  <c:v>0days 00:50:32.000000</c:v>
                </c:pt>
                <c:pt idx="3033">
                  <c:v>0days 00:50:33.000000</c:v>
                </c:pt>
                <c:pt idx="3034">
                  <c:v>0days 00:50:34.000000</c:v>
                </c:pt>
                <c:pt idx="3035">
                  <c:v>0days 00:50:35.000000</c:v>
                </c:pt>
                <c:pt idx="3036">
                  <c:v>0days 00:50:36.000000</c:v>
                </c:pt>
                <c:pt idx="3037">
                  <c:v>0days 00:50:37.000000</c:v>
                </c:pt>
                <c:pt idx="3038">
                  <c:v>0days 00:50:38.000000</c:v>
                </c:pt>
                <c:pt idx="3039">
                  <c:v>0days 00:50:39.000000</c:v>
                </c:pt>
                <c:pt idx="3040">
                  <c:v>0days 00:50:40.000000</c:v>
                </c:pt>
                <c:pt idx="3041">
                  <c:v>0days 00:50:41.000000</c:v>
                </c:pt>
                <c:pt idx="3042">
                  <c:v>0days 00:50:42.000000</c:v>
                </c:pt>
                <c:pt idx="3043">
                  <c:v>0days 00:50:43.000000</c:v>
                </c:pt>
                <c:pt idx="3044">
                  <c:v>0days 00:50:44.000000</c:v>
                </c:pt>
                <c:pt idx="3045">
                  <c:v>0days 00:50:45.000000</c:v>
                </c:pt>
                <c:pt idx="3046">
                  <c:v>0days 00:50:46.000000</c:v>
                </c:pt>
                <c:pt idx="3047">
                  <c:v>0days 00:50:47.000000</c:v>
                </c:pt>
                <c:pt idx="3048">
                  <c:v>0days 00:50:48.000000</c:v>
                </c:pt>
                <c:pt idx="3049">
                  <c:v>0days 00:50:49.000000</c:v>
                </c:pt>
                <c:pt idx="3050">
                  <c:v>0days 00:50:50.000000</c:v>
                </c:pt>
                <c:pt idx="3051">
                  <c:v>0days 00:50:51.000000</c:v>
                </c:pt>
                <c:pt idx="3052">
                  <c:v>0days 00:50:52.000000</c:v>
                </c:pt>
                <c:pt idx="3053">
                  <c:v>0days 00:50:53.000000</c:v>
                </c:pt>
                <c:pt idx="3054">
                  <c:v>0days 00:50:54.000000</c:v>
                </c:pt>
                <c:pt idx="3055">
                  <c:v>0days 00:50:55.000000</c:v>
                </c:pt>
                <c:pt idx="3056">
                  <c:v>0days 00:50:56.000000</c:v>
                </c:pt>
                <c:pt idx="3057">
                  <c:v>0days 00:50:57.000000</c:v>
                </c:pt>
                <c:pt idx="3058">
                  <c:v>0days 00:50:58.000000</c:v>
                </c:pt>
                <c:pt idx="3059">
                  <c:v>0days 00:50:59.000000</c:v>
                </c:pt>
                <c:pt idx="3060">
                  <c:v>0days 00:51:00.000000</c:v>
                </c:pt>
                <c:pt idx="3061">
                  <c:v>0days 00:51:01.000000</c:v>
                </c:pt>
                <c:pt idx="3062">
                  <c:v>0days 00:51:02.000000</c:v>
                </c:pt>
                <c:pt idx="3063">
                  <c:v>0days 00:51:03.000000</c:v>
                </c:pt>
                <c:pt idx="3064">
                  <c:v>0days 00:51:04.000000</c:v>
                </c:pt>
                <c:pt idx="3065">
                  <c:v>0days 00:51:05.000000</c:v>
                </c:pt>
                <c:pt idx="3066">
                  <c:v>0days 00:51:06.000000</c:v>
                </c:pt>
                <c:pt idx="3067">
                  <c:v>0days 00:51:07.000000</c:v>
                </c:pt>
                <c:pt idx="3068">
                  <c:v>0days 00:51:08.000000</c:v>
                </c:pt>
                <c:pt idx="3069">
                  <c:v>0days 00:51:09.000000</c:v>
                </c:pt>
                <c:pt idx="3070">
                  <c:v>0days 00:51:10.000000</c:v>
                </c:pt>
                <c:pt idx="3071">
                  <c:v>0days 00:51:11.000000</c:v>
                </c:pt>
                <c:pt idx="3072">
                  <c:v>0days 00:51:12.000000</c:v>
                </c:pt>
                <c:pt idx="3073">
                  <c:v>0days 00:51:13.000000</c:v>
                </c:pt>
                <c:pt idx="3074">
                  <c:v>0days 00:51:14.000000</c:v>
                </c:pt>
                <c:pt idx="3075">
                  <c:v>0days 00:51:15.000000</c:v>
                </c:pt>
                <c:pt idx="3076">
                  <c:v>0days 00:51:16.000000</c:v>
                </c:pt>
                <c:pt idx="3077">
                  <c:v>0days 00:51:17.000000</c:v>
                </c:pt>
                <c:pt idx="3078">
                  <c:v>0days 00:51:18.000000</c:v>
                </c:pt>
                <c:pt idx="3079">
                  <c:v>0days 00:51:19.000000</c:v>
                </c:pt>
                <c:pt idx="3080">
                  <c:v>0days 00:51:20.000000</c:v>
                </c:pt>
                <c:pt idx="3081">
                  <c:v>0days 00:51:21.000000</c:v>
                </c:pt>
                <c:pt idx="3082">
                  <c:v>0days 00:51:22.000000</c:v>
                </c:pt>
                <c:pt idx="3083">
                  <c:v>0days 00:51:23.000000</c:v>
                </c:pt>
                <c:pt idx="3084">
                  <c:v>0days 00:51:24.000000</c:v>
                </c:pt>
                <c:pt idx="3085">
                  <c:v>0days 00:51:25.000000</c:v>
                </c:pt>
                <c:pt idx="3086">
                  <c:v>0days 00:51:26.000000</c:v>
                </c:pt>
                <c:pt idx="3087">
                  <c:v>0days 00:51:27.000000</c:v>
                </c:pt>
                <c:pt idx="3088">
                  <c:v>0days 00:51:28.000000</c:v>
                </c:pt>
                <c:pt idx="3089">
                  <c:v>0days 00:51:29.000000</c:v>
                </c:pt>
                <c:pt idx="3090">
                  <c:v>0days 00:51:30.000000</c:v>
                </c:pt>
                <c:pt idx="3091">
                  <c:v>0days 00:51:31.000000</c:v>
                </c:pt>
                <c:pt idx="3092">
                  <c:v>0days 00:51:32.000000</c:v>
                </c:pt>
                <c:pt idx="3093">
                  <c:v>0days 00:51:33.000000</c:v>
                </c:pt>
                <c:pt idx="3094">
                  <c:v>0days 00:51:34.000000</c:v>
                </c:pt>
                <c:pt idx="3095">
                  <c:v>0days 00:51:35.000000</c:v>
                </c:pt>
                <c:pt idx="3096">
                  <c:v>0days 00:51:36.000000</c:v>
                </c:pt>
                <c:pt idx="3097">
                  <c:v>0days 00:51:37.000000</c:v>
                </c:pt>
                <c:pt idx="3098">
                  <c:v>0days 00:51:38.000000</c:v>
                </c:pt>
                <c:pt idx="3099">
                  <c:v>0days 00:51:39.000000</c:v>
                </c:pt>
                <c:pt idx="3100">
                  <c:v>0days 00:51:40.000000</c:v>
                </c:pt>
                <c:pt idx="3101">
                  <c:v>0days 00:51:41.000000</c:v>
                </c:pt>
                <c:pt idx="3102">
                  <c:v>0days 00:51:42.000000</c:v>
                </c:pt>
                <c:pt idx="3103">
                  <c:v>0days 00:51:43.000000</c:v>
                </c:pt>
                <c:pt idx="3104">
                  <c:v>0days 00:51:44.000000</c:v>
                </c:pt>
                <c:pt idx="3105">
                  <c:v>0days 00:51:45.000000</c:v>
                </c:pt>
                <c:pt idx="3106">
                  <c:v>0days 00:51:46.000000</c:v>
                </c:pt>
                <c:pt idx="3107">
                  <c:v>0days 00:51:47.000000</c:v>
                </c:pt>
                <c:pt idx="3108">
                  <c:v>0days 00:51:48.000000</c:v>
                </c:pt>
                <c:pt idx="3109">
                  <c:v>0days 00:51:49.000000</c:v>
                </c:pt>
                <c:pt idx="3110">
                  <c:v>0days 00:51:50.000000</c:v>
                </c:pt>
                <c:pt idx="3111">
                  <c:v>0days 00:51:51.000000</c:v>
                </c:pt>
                <c:pt idx="3112">
                  <c:v>0days 00:51:52.000000</c:v>
                </c:pt>
                <c:pt idx="3113">
                  <c:v>0days 00:51:53.000000</c:v>
                </c:pt>
                <c:pt idx="3114">
                  <c:v>0days 00:51:54.000000</c:v>
                </c:pt>
                <c:pt idx="3115">
                  <c:v>0days 00:51:55.000000</c:v>
                </c:pt>
                <c:pt idx="3116">
                  <c:v>0days 00:51:56.000000</c:v>
                </c:pt>
                <c:pt idx="3117">
                  <c:v>0days 00:51:57.000000</c:v>
                </c:pt>
                <c:pt idx="3118">
                  <c:v>0days 00:51:58.000000</c:v>
                </c:pt>
                <c:pt idx="3119">
                  <c:v>0days 00:51:59.000000</c:v>
                </c:pt>
                <c:pt idx="3120">
                  <c:v>0days 00:52:00.000000</c:v>
                </c:pt>
                <c:pt idx="3121">
                  <c:v>0days 00:52:01.000000</c:v>
                </c:pt>
                <c:pt idx="3122">
                  <c:v>0days 00:52:02.000000</c:v>
                </c:pt>
                <c:pt idx="3123">
                  <c:v>0days 00:52:03.000000</c:v>
                </c:pt>
                <c:pt idx="3124">
                  <c:v>0days 00:52:04.000000</c:v>
                </c:pt>
                <c:pt idx="3125">
                  <c:v>0days 00:52:05.000000</c:v>
                </c:pt>
                <c:pt idx="3126">
                  <c:v>0days 00:52:06.000000</c:v>
                </c:pt>
                <c:pt idx="3127">
                  <c:v>0days 00:52:07.000000</c:v>
                </c:pt>
                <c:pt idx="3128">
                  <c:v>0days 00:52:08.000000</c:v>
                </c:pt>
                <c:pt idx="3129">
                  <c:v>0days 00:52:09.000000</c:v>
                </c:pt>
                <c:pt idx="3130">
                  <c:v>0days 00:52:10.000000</c:v>
                </c:pt>
                <c:pt idx="3131">
                  <c:v>0days 00:52:11.000000</c:v>
                </c:pt>
                <c:pt idx="3132">
                  <c:v>0days 00:52:12.000000</c:v>
                </c:pt>
                <c:pt idx="3133">
                  <c:v>0days 00:52:13.000000</c:v>
                </c:pt>
                <c:pt idx="3134">
                  <c:v>0days 00:52:14.000000</c:v>
                </c:pt>
                <c:pt idx="3135">
                  <c:v>0days 00:52:15.000000</c:v>
                </c:pt>
                <c:pt idx="3136">
                  <c:v>0days 00:52:16.000000</c:v>
                </c:pt>
                <c:pt idx="3137">
                  <c:v>0days 00:52:17.000000</c:v>
                </c:pt>
                <c:pt idx="3138">
                  <c:v>0days 00:52:18.000000</c:v>
                </c:pt>
                <c:pt idx="3139">
                  <c:v>0days 00:52:19.000000</c:v>
                </c:pt>
                <c:pt idx="3140">
                  <c:v>0days 00:52:20.000000</c:v>
                </c:pt>
                <c:pt idx="3141">
                  <c:v>0days 00:52:21.000000</c:v>
                </c:pt>
                <c:pt idx="3142">
                  <c:v>0days 00:52:22.000000</c:v>
                </c:pt>
                <c:pt idx="3143">
                  <c:v>0days 00:52:23.000000</c:v>
                </c:pt>
                <c:pt idx="3144">
                  <c:v>0days 00:52:24.000000</c:v>
                </c:pt>
                <c:pt idx="3145">
                  <c:v>0days 00:52:25.000000</c:v>
                </c:pt>
                <c:pt idx="3146">
                  <c:v>0days 00:52:26.000000</c:v>
                </c:pt>
                <c:pt idx="3147">
                  <c:v>0days 00:52:27.000000</c:v>
                </c:pt>
                <c:pt idx="3148">
                  <c:v>0days 00:52:28.000000</c:v>
                </c:pt>
                <c:pt idx="3149">
                  <c:v>0days 00:52:29.000000</c:v>
                </c:pt>
                <c:pt idx="3150">
                  <c:v>0days 00:52:30.000000</c:v>
                </c:pt>
                <c:pt idx="3151">
                  <c:v>0days 00:52:31.000000</c:v>
                </c:pt>
                <c:pt idx="3152">
                  <c:v>0days 00:52:32.000000</c:v>
                </c:pt>
                <c:pt idx="3153">
                  <c:v>0days 00:52:33.000000</c:v>
                </c:pt>
                <c:pt idx="3154">
                  <c:v>0days 00:52:34.000000</c:v>
                </c:pt>
                <c:pt idx="3155">
                  <c:v>0days 00:52:35.000000</c:v>
                </c:pt>
                <c:pt idx="3156">
                  <c:v>0days 00:52:36.000000</c:v>
                </c:pt>
                <c:pt idx="3157">
                  <c:v>0days 00:52:37.000000</c:v>
                </c:pt>
                <c:pt idx="3158">
                  <c:v>0days 00:52:38.000000</c:v>
                </c:pt>
                <c:pt idx="3159">
                  <c:v>0days 00:52:39.000000</c:v>
                </c:pt>
                <c:pt idx="3160">
                  <c:v>0days 00:52:40.000000</c:v>
                </c:pt>
                <c:pt idx="3161">
                  <c:v>0days 00:52:41.000000</c:v>
                </c:pt>
                <c:pt idx="3162">
                  <c:v>0days 00:52:42.000000</c:v>
                </c:pt>
                <c:pt idx="3163">
                  <c:v>0days 00:52:43.000000</c:v>
                </c:pt>
                <c:pt idx="3164">
                  <c:v>0days 00:52:44.000000</c:v>
                </c:pt>
                <c:pt idx="3165">
                  <c:v>0days 00:52:45.000000</c:v>
                </c:pt>
                <c:pt idx="3166">
                  <c:v>0days 00:52:46.000000</c:v>
                </c:pt>
                <c:pt idx="3167">
                  <c:v>0days 00:52:47.000000</c:v>
                </c:pt>
                <c:pt idx="3168">
                  <c:v>0days 00:52:48.000000</c:v>
                </c:pt>
                <c:pt idx="3169">
                  <c:v>0days 00:52:49.000000</c:v>
                </c:pt>
                <c:pt idx="3170">
                  <c:v>0days 00:52:50.000000</c:v>
                </c:pt>
                <c:pt idx="3171">
                  <c:v>0days 00:52:51.000000</c:v>
                </c:pt>
                <c:pt idx="3172">
                  <c:v>0days 00:52:52.000000</c:v>
                </c:pt>
                <c:pt idx="3173">
                  <c:v>0days 00:52:53.000000</c:v>
                </c:pt>
                <c:pt idx="3174">
                  <c:v>0days 00:52:54.000000</c:v>
                </c:pt>
                <c:pt idx="3175">
                  <c:v>0days 00:52:55.000000</c:v>
                </c:pt>
                <c:pt idx="3176">
                  <c:v>0days 00:52:56.000000</c:v>
                </c:pt>
                <c:pt idx="3177">
                  <c:v>0days 00:52:57.000000</c:v>
                </c:pt>
                <c:pt idx="3178">
                  <c:v>0days 00:52:58.000000</c:v>
                </c:pt>
                <c:pt idx="3179">
                  <c:v>0days 00:52:59.000000</c:v>
                </c:pt>
                <c:pt idx="3180">
                  <c:v>0days 00:53:00.000000</c:v>
                </c:pt>
                <c:pt idx="3181">
                  <c:v>0days 00:53:01.000000</c:v>
                </c:pt>
                <c:pt idx="3182">
                  <c:v>0days 00:53:02.000000</c:v>
                </c:pt>
                <c:pt idx="3183">
                  <c:v>0days 00:53:03.000000</c:v>
                </c:pt>
                <c:pt idx="3184">
                  <c:v>0days 00:53:04.000000</c:v>
                </c:pt>
                <c:pt idx="3185">
                  <c:v>0days 00:53:05.000000</c:v>
                </c:pt>
                <c:pt idx="3186">
                  <c:v>0days 00:53:06.000000</c:v>
                </c:pt>
                <c:pt idx="3187">
                  <c:v>0days 00:53:07.000000</c:v>
                </c:pt>
                <c:pt idx="3188">
                  <c:v>0days 00:53:08.000000</c:v>
                </c:pt>
                <c:pt idx="3189">
                  <c:v>0days 00:53:09.000000</c:v>
                </c:pt>
                <c:pt idx="3190">
                  <c:v>0days 00:53:10.000000</c:v>
                </c:pt>
                <c:pt idx="3191">
                  <c:v>0days 00:53:11.000000</c:v>
                </c:pt>
                <c:pt idx="3192">
                  <c:v>0days 00:53:12.000000</c:v>
                </c:pt>
                <c:pt idx="3193">
                  <c:v>0days 00:53:13.000000</c:v>
                </c:pt>
                <c:pt idx="3194">
                  <c:v>0days 00:53:14.000000</c:v>
                </c:pt>
                <c:pt idx="3195">
                  <c:v>0days 00:53:15.000000</c:v>
                </c:pt>
                <c:pt idx="3196">
                  <c:v>0days 00:53:16.000000</c:v>
                </c:pt>
                <c:pt idx="3197">
                  <c:v>0days 00:53:17.000000</c:v>
                </c:pt>
                <c:pt idx="3198">
                  <c:v>0days 00:53:18.000000</c:v>
                </c:pt>
                <c:pt idx="3199">
                  <c:v>0days 00:53:19.000000</c:v>
                </c:pt>
                <c:pt idx="3200">
                  <c:v>0days 00:53:20.000000</c:v>
                </c:pt>
                <c:pt idx="3201">
                  <c:v>0days 00:53:21.000000</c:v>
                </c:pt>
                <c:pt idx="3202">
                  <c:v>0days 00:53:22.000000</c:v>
                </c:pt>
                <c:pt idx="3203">
                  <c:v>0days 00:53:23.000000</c:v>
                </c:pt>
                <c:pt idx="3204">
                  <c:v>0days 00:53:24.000000</c:v>
                </c:pt>
                <c:pt idx="3205">
                  <c:v>0days 00:53:25.000000</c:v>
                </c:pt>
                <c:pt idx="3206">
                  <c:v>0days 00:53:26.000000</c:v>
                </c:pt>
                <c:pt idx="3207">
                  <c:v>0days 00:53:27.000000</c:v>
                </c:pt>
                <c:pt idx="3208">
                  <c:v>0days 00:53:28.000000</c:v>
                </c:pt>
                <c:pt idx="3209">
                  <c:v>0days 00:53:29.000000</c:v>
                </c:pt>
                <c:pt idx="3210">
                  <c:v>0days 00:53:30.000000</c:v>
                </c:pt>
                <c:pt idx="3211">
                  <c:v>0days 00:53:31.000000</c:v>
                </c:pt>
                <c:pt idx="3212">
                  <c:v>0days 00:53:32.000000</c:v>
                </c:pt>
                <c:pt idx="3213">
                  <c:v>0days 00:53:33.000000</c:v>
                </c:pt>
                <c:pt idx="3214">
                  <c:v>0days 00:53:34.000000</c:v>
                </c:pt>
                <c:pt idx="3215">
                  <c:v>0days 00:53:35.000000</c:v>
                </c:pt>
                <c:pt idx="3216">
                  <c:v>0days 00:53:36.000000</c:v>
                </c:pt>
                <c:pt idx="3217">
                  <c:v>0days 00:53:37.000000</c:v>
                </c:pt>
                <c:pt idx="3218">
                  <c:v>0days 00:53:38.000000</c:v>
                </c:pt>
                <c:pt idx="3219">
                  <c:v>0days 00:53:39.000000</c:v>
                </c:pt>
                <c:pt idx="3220">
                  <c:v>0days 00:53:40.000000</c:v>
                </c:pt>
                <c:pt idx="3221">
                  <c:v>0days 00:53:41.000000</c:v>
                </c:pt>
                <c:pt idx="3222">
                  <c:v>0days 00:53:42.000000</c:v>
                </c:pt>
                <c:pt idx="3223">
                  <c:v>0days 00:53:43.000000</c:v>
                </c:pt>
                <c:pt idx="3224">
                  <c:v>0days 00:53:44.000000</c:v>
                </c:pt>
                <c:pt idx="3225">
                  <c:v>0days 00:53:45.000000</c:v>
                </c:pt>
                <c:pt idx="3226">
                  <c:v>0days 00:53:46.000000</c:v>
                </c:pt>
                <c:pt idx="3227">
                  <c:v>0days 00:53:47.000000</c:v>
                </c:pt>
                <c:pt idx="3228">
                  <c:v>0days 00:53:48.000000</c:v>
                </c:pt>
                <c:pt idx="3229">
                  <c:v>0days 00:53:49.000000</c:v>
                </c:pt>
                <c:pt idx="3230">
                  <c:v>0days 00:53:50.000000</c:v>
                </c:pt>
                <c:pt idx="3231">
                  <c:v>0days 00:53:51.000000</c:v>
                </c:pt>
                <c:pt idx="3232">
                  <c:v>0days 00:53:52.000000</c:v>
                </c:pt>
                <c:pt idx="3233">
                  <c:v>0days 00:53:53.000000</c:v>
                </c:pt>
                <c:pt idx="3234">
                  <c:v>0days 00:53:54.000000</c:v>
                </c:pt>
                <c:pt idx="3235">
                  <c:v>0days 00:53:55.000000</c:v>
                </c:pt>
                <c:pt idx="3236">
                  <c:v>0days 00:53:56.000000</c:v>
                </c:pt>
                <c:pt idx="3237">
                  <c:v>0days 00:53:57.000000</c:v>
                </c:pt>
                <c:pt idx="3238">
                  <c:v>0days 00:53:58.000000</c:v>
                </c:pt>
                <c:pt idx="3239">
                  <c:v>0days 00:53:59.000000</c:v>
                </c:pt>
                <c:pt idx="3240">
                  <c:v>0days 00:54:00.000000</c:v>
                </c:pt>
                <c:pt idx="3241">
                  <c:v>0days 00:54:01.000000</c:v>
                </c:pt>
                <c:pt idx="3242">
                  <c:v>0days 00:54:02.000000</c:v>
                </c:pt>
                <c:pt idx="3243">
                  <c:v>0days 00:54:03.000000</c:v>
                </c:pt>
                <c:pt idx="3244">
                  <c:v>0days 00:54:04.000000</c:v>
                </c:pt>
                <c:pt idx="3245">
                  <c:v>0days 00:54:05.000000</c:v>
                </c:pt>
                <c:pt idx="3246">
                  <c:v>0days 00:54:06.000000</c:v>
                </c:pt>
                <c:pt idx="3247">
                  <c:v>0days 00:54:07.000000</c:v>
                </c:pt>
                <c:pt idx="3248">
                  <c:v>0days 00:54:08.000000</c:v>
                </c:pt>
                <c:pt idx="3249">
                  <c:v>0days 00:54:09.000000</c:v>
                </c:pt>
                <c:pt idx="3250">
                  <c:v>0days 00:54:10.000000</c:v>
                </c:pt>
                <c:pt idx="3251">
                  <c:v>0days 00:54:11.000000</c:v>
                </c:pt>
                <c:pt idx="3252">
                  <c:v>0days 00:54:12.000000</c:v>
                </c:pt>
                <c:pt idx="3253">
                  <c:v>0days 00:54:13.000000</c:v>
                </c:pt>
                <c:pt idx="3254">
                  <c:v>0days 00:54:14.000000</c:v>
                </c:pt>
                <c:pt idx="3255">
                  <c:v>0days 00:54:15.000000</c:v>
                </c:pt>
                <c:pt idx="3256">
                  <c:v>0days 00:54:16.000000</c:v>
                </c:pt>
                <c:pt idx="3257">
                  <c:v>0days 00:54:17.000000</c:v>
                </c:pt>
                <c:pt idx="3258">
                  <c:v>0days 00:54:18.000000</c:v>
                </c:pt>
                <c:pt idx="3259">
                  <c:v>0days 00:54:19.000000</c:v>
                </c:pt>
                <c:pt idx="3260">
                  <c:v>0days 00:54:20.000000</c:v>
                </c:pt>
                <c:pt idx="3261">
                  <c:v>0days 00:54:21.000000</c:v>
                </c:pt>
                <c:pt idx="3262">
                  <c:v>0days 00:54:22.000000</c:v>
                </c:pt>
                <c:pt idx="3263">
                  <c:v>0days 00:54:23.000000</c:v>
                </c:pt>
                <c:pt idx="3264">
                  <c:v>0days 00:54:24.000000</c:v>
                </c:pt>
                <c:pt idx="3265">
                  <c:v>0days 00:54:25.000000</c:v>
                </c:pt>
                <c:pt idx="3266">
                  <c:v>0days 00:54:26.000000</c:v>
                </c:pt>
                <c:pt idx="3267">
                  <c:v>0days 00:54:27.000000</c:v>
                </c:pt>
                <c:pt idx="3268">
                  <c:v>0days 00:54:28.000000</c:v>
                </c:pt>
                <c:pt idx="3269">
                  <c:v>0days 00:54:29.000000</c:v>
                </c:pt>
                <c:pt idx="3270">
                  <c:v>0days 00:54:30.000000</c:v>
                </c:pt>
                <c:pt idx="3271">
                  <c:v>0days 00:54:31.000000</c:v>
                </c:pt>
                <c:pt idx="3272">
                  <c:v>0days 00:54:32.000000</c:v>
                </c:pt>
                <c:pt idx="3273">
                  <c:v>0days 00:54:33.000000</c:v>
                </c:pt>
                <c:pt idx="3274">
                  <c:v>0days 00:54:34.000000</c:v>
                </c:pt>
                <c:pt idx="3275">
                  <c:v>0days 00:54:35.000000</c:v>
                </c:pt>
                <c:pt idx="3276">
                  <c:v>0days 00:54:36.000000</c:v>
                </c:pt>
                <c:pt idx="3277">
                  <c:v>0days 00:54:37.000000</c:v>
                </c:pt>
                <c:pt idx="3278">
                  <c:v>0days 00:54:38.000000</c:v>
                </c:pt>
                <c:pt idx="3279">
                  <c:v>0days 00:54:39.000000</c:v>
                </c:pt>
                <c:pt idx="3280">
                  <c:v>0days 00:54:40.000000</c:v>
                </c:pt>
                <c:pt idx="3281">
                  <c:v>0days 00:54:41.000000</c:v>
                </c:pt>
                <c:pt idx="3282">
                  <c:v>0days 00:54:42.000000</c:v>
                </c:pt>
                <c:pt idx="3283">
                  <c:v>0days 00:54:43.000000</c:v>
                </c:pt>
                <c:pt idx="3284">
                  <c:v>0days 00:54:44.000000</c:v>
                </c:pt>
                <c:pt idx="3285">
                  <c:v>0days 00:54:45.000000</c:v>
                </c:pt>
                <c:pt idx="3286">
                  <c:v>0days 00:54:46.000000</c:v>
                </c:pt>
                <c:pt idx="3287">
                  <c:v>0days 00:54:47.000000</c:v>
                </c:pt>
                <c:pt idx="3288">
                  <c:v>0days 00:54:48.000000</c:v>
                </c:pt>
                <c:pt idx="3289">
                  <c:v>0days 00:54:49.000000</c:v>
                </c:pt>
                <c:pt idx="3290">
                  <c:v>0days 00:54:50.000000</c:v>
                </c:pt>
                <c:pt idx="3291">
                  <c:v>0days 00:54:51.000000</c:v>
                </c:pt>
                <c:pt idx="3292">
                  <c:v>0days 00:54:52.000000</c:v>
                </c:pt>
                <c:pt idx="3293">
                  <c:v>0days 00:54:53.000000</c:v>
                </c:pt>
                <c:pt idx="3294">
                  <c:v>0days 00:54:54.000000</c:v>
                </c:pt>
                <c:pt idx="3295">
                  <c:v>0days 00:54:55.000000</c:v>
                </c:pt>
                <c:pt idx="3296">
                  <c:v>0days 00:54:56.000000</c:v>
                </c:pt>
                <c:pt idx="3297">
                  <c:v>0days 00:54:57.000000</c:v>
                </c:pt>
                <c:pt idx="3298">
                  <c:v>0days 00:54:58.000000</c:v>
                </c:pt>
                <c:pt idx="3299">
                  <c:v>0days 00:54:59.000000</c:v>
                </c:pt>
                <c:pt idx="3300">
                  <c:v>0days 00:55:00.000000</c:v>
                </c:pt>
                <c:pt idx="3301">
                  <c:v>0days 00:55:01.000000</c:v>
                </c:pt>
                <c:pt idx="3302">
                  <c:v>0days 00:55:02.000000</c:v>
                </c:pt>
                <c:pt idx="3303">
                  <c:v>0days 00:55:03.000000</c:v>
                </c:pt>
                <c:pt idx="3304">
                  <c:v>0days 00:55:04.000000</c:v>
                </c:pt>
                <c:pt idx="3305">
                  <c:v>0days 00:55:05.000000</c:v>
                </c:pt>
                <c:pt idx="3306">
                  <c:v>0days 00:55:06.000000</c:v>
                </c:pt>
                <c:pt idx="3307">
                  <c:v>0days 00:55:07.000000</c:v>
                </c:pt>
                <c:pt idx="3308">
                  <c:v>0days 00:55:08.000000</c:v>
                </c:pt>
                <c:pt idx="3309">
                  <c:v>0days 00:55:09.000000</c:v>
                </c:pt>
                <c:pt idx="3310">
                  <c:v>0days 00:55:10.000000</c:v>
                </c:pt>
                <c:pt idx="3311">
                  <c:v>0days 00:55:11.000000</c:v>
                </c:pt>
                <c:pt idx="3312">
                  <c:v>0days 00:55:12.000000</c:v>
                </c:pt>
                <c:pt idx="3313">
                  <c:v>0days 00:55:13.000000</c:v>
                </c:pt>
                <c:pt idx="3314">
                  <c:v>0days 00:55:14.000000</c:v>
                </c:pt>
                <c:pt idx="3315">
                  <c:v>0days 00:55:15.000000</c:v>
                </c:pt>
                <c:pt idx="3316">
                  <c:v>0days 00:55:16.000000</c:v>
                </c:pt>
                <c:pt idx="3317">
                  <c:v>0days 00:55:17.000000</c:v>
                </c:pt>
                <c:pt idx="3318">
                  <c:v>0days 00:55:18.000000</c:v>
                </c:pt>
                <c:pt idx="3319">
                  <c:v>0days 00:55:19.000000</c:v>
                </c:pt>
                <c:pt idx="3320">
                  <c:v>0days 00:55:20.000000</c:v>
                </c:pt>
                <c:pt idx="3321">
                  <c:v>0days 00:55:21.000000</c:v>
                </c:pt>
                <c:pt idx="3322">
                  <c:v>0days 00:55:22.000000</c:v>
                </c:pt>
                <c:pt idx="3323">
                  <c:v>0days 00:55:23.000000</c:v>
                </c:pt>
                <c:pt idx="3324">
                  <c:v>0days 00:55:24.000000</c:v>
                </c:pt>
                <c:pt idx="3325">
                  <c:v>0days 00:55:25.000000</c:v>
                </c:pt>
                <c:pt idx="3326">
                  <c:v>0days 00:55:26.000000</c:v>
                </c:pt>
                <c:pt idx="3327">
                  <c:v>0days 00:55:27.000000</c:v>
                </c:pt>
                <c:pt idx="3328">
                  <c:v>0days 00:55:28.000000</c:v>
                </c:pt>
                <c:pt idx="3329">
                  <c:v>0days 00:55:29.000000</c:v>
                </c:pt>
                <c:pt idx="3330">
                  <c:v>0days 00:55:30.000000</c:v>
                </c:pt>
                <c:pt idx="3331">
                  <c:v>0days 00:55:31.000000</c:v>
                </c:pt>
                <c:pt idx="3332">
                  <c:v>0days 00:55:32.000000</c:v>
                </c:pt>
                <c:pt idx="3333">
                  <c:v>0days 00:55:33.000000</c:v>
                </c:pt>
                <c:pt idx="3334">
                  <c:v>0days 00:55:34.000000</c:v>
                </c:pt>
                <c:pt idx="3335">
                  <c:v>0days 00:55:35.000000</c:v>
                </c:pt>
                <c:pt idx="3336">
                  <c:v>0days 00:55:36.000000</c:v>
                </c:pt>
                <c:pt idx="3337">
                  <c:v>0days 00:55:37.000000</c:v>
                </c:pt>
                <c:pt idx="3338">
                  <c:v>0days 00:55:38.000000</c:v>
                </c:pt>
                <c:pt idx="3339">
                  <c:v>0days 00:55:39.000000</c:v>
                </c:pt>
                <c:pt idx="3340">
                  <c:v>0days 00:55:40.000000</c:v>
                </c:pt>
                <c:pt idx="3341">
                  <c:v>0days 00:55:41.000000</c:v>
                </c:pt>
                <c:pt idx="3342">
                  <c:v>0days 00:55:42.000000</c:v>
                </c:pt>
                <c:pt idx="3343">
                  <c:v>0days 00:55:43.000000</c:v>
                </c:pt>
                <c:pt idx="3344">
                  <c:v>0days 00:55:44.000000</c:v>
                </c:pt>
                <c:pt idx="3345">
                  <c:v>0days 00:55:45.000000</c:v>
                </c:pt>
                <c:pt idx="3346">
                  <c:v>0days 00:55:46.000000</c:v>
                </c:pt>
                <c:pt idx="3347">
                  <c:v>0days 00:55:47.000000</c:v>
                </c:pt>
                <c:pt idx="3348">
                  <c:v>0days 00:55:48.000000</c:v>
                </c:pt>
                <c:pt idx="3349">
                  <c:v>0days 00:55:49.000000</c:v>
                </c:pt>
                <c:pt idx="3350">
                  <c:v>0days 00:55:50.000000</c:v>
                </c:pt>
                <c:pt idx="3351">
                  <c:v>0days 00:55:51.000000</c:v>
                </c:pt>
                <c:pt idx="3352">
                  <c:v>0days 00:55:52.000000</c:v>
                </c:pt>
                <c:pt idx="3353">
                  <c:v>0days 00:55:53.000000</c:v>
                </c:pt>
                <c:pt idx="3354">
                  <c:v>0days 00:55:54.000000</c:v>
                </c:pt>
                <c:pt idx="3355">
                  <c:v>0days 00:55:55.000000</c:v>
                </c:pt>
                <c:pt idx="3356">
                  <c:v>0days 00:55:56.000000</c:v>
                </c:pt>
                <c:pt idx="3357">
                  <c:v>0days 00:55:57.000000</c:v>
                </c:pt>
                <c:pt idx="3358">
                  <c:v>0days 00:55:58.000000</c:v>
                </c:pt>
                <c:pt idx="3359">
                  <c:v>0days 00:55:59.000000</c:v>
                </c:pt>
                <c:pt idx="3360">
                  <c:v>0days 00:56:00.000000</c:v>
                </c:pt>
                <c:pt idx="3361">
                  <c:v>0days 00:56:01.000000</c:v>
                </c:pt>
                <c:pt idx="3362">
                  <c:v>0days 00:56:02.000000</c:v>
                </c:pt>
                <c:pt idx="3363">
                  <c:v>0days 00:56:03.000000</c:v>
                </c:pt>
                <c:pt idx="3364">
                  <c:v>0days 00:56:04.000000</c:v>
                </c:pt>
                <c:pt idx="3365">
                  <c:v>0days 00:56:05.000000</c:v>
                </c:pt>
                <c:pt idx="3366">
                  <c:v>0days 00:56:06.000000</c:v>
                </c:pt>
                <c:pt idx="3367">
                  <c:v>0days 00:56:07.000000</c:v>
                </c:pt>
                <c:pt idx="3368">
                  <c:v>0days 00:56:08.000000</c:v>
                </c:pt>
                <c:pt idx="3369">
                  <c:v>0days 00:56:09.000000</c:v>
                </c:pt>
                <c:pt idx="3370">
                  <c:v>0days 00:56:10.000000</c:v>
                </c:pt>
                <c:pt idx="3371">
                  <c:v>0days 00:56:11.000000</c:v>
                </c:pt>
                <c:pt idx="3372">
                  <c:v>0days 00:56:12.000000</c:v>
                </c:pt>
                <c:pt idx="3373">
                  <c:v>0days 00:56:13.000000</c:v>
                </c:pt>
                <c:pt idx="3374">
                  <c:v>0days 00:56:14.000000</c:v>
                </c:pt>
                <c:pt idx="3375">
                  <c:v>0days 00:56:15.000000</c:v>
                </c:pt>
                <c:pt idx="3376">
                  <c:v>0days 00:56:16.000000</c:v>
                </c:pt>
                <c:pt idx="3377">
                  <c:v>0days 00:56:17.000000</c:v>
                </c:pt>
                <c:pt idx="3378">
                  <c:v>0days 00:56:18.000000</c:v>
                </c:pt>
                <c:pt idx="3379">
                  <c:v>0days 00:56:19.000000</c:v>
                </c:pt>
                <c:pt idx="3380">
                  <c:v>0days 00:56:20.000000</c:v>
                </c:pt>
                <c:pt idx="3381">
                  <c:v>0days 00:56:21.000000</c:v>
                </c:pt>
                <c:pt idx="3382">
                  <c:v>0days 00:56:22.000000</c:v>
                </c:pt>
                <c:pt idx="3383">
                  <c:v>0days 00:56:23.000000</c:v>
                </c:pt>
                <c:pt idx="3384">
                  <c:v>0days 00:56:24.000000</c:v>
                </c:pt>
                <c:pt idx="3385">
                  <c:v>0days 00:56:25.000000</c:v>
                </c:pt>
                <c:pt idx="3386">
                  <c:v>0days 00:56:26.000000</c:v>
                </c:pt>
                <c:pt idx="3387">
                  <c:v>0days 00:56:27.000000</c:v>
                </c:pt>
                <c:pt idx="3388">
                  <c:v>0days 00:56:28.000000</c:v>
                </c:pt>
                <c:pt idx="3389">
                  <c:v>0days 00:56:29.000000</c:v>
                </c:pt>
                <c:pt idx="3390">
                  <c:v>0days 00:56:30.000000</c:v>
                </c:pt>
                <c:pt idx="3391">
                  <c:v>0days 00:56:31.000000</c:v>
                </c:pt>
                <c:pt idx="3392">
                  <c:v>0days 00:56:32.000000</c:v>
                </c:pt>
                <c:pt idx="3393">
                  <c:v>0days 00:56:33.000000</c:v>
                </c:pt>
                <c:pt idx="3394">
                  <c:v>0days 00:56:34.000000</c:v>
                </c:pt>
                <c:pt idx="3395">
                  <c:v>0days 00:56:35.000000</c:v>
                </c:pt>
                <c:pt idx="3396">
                  <c:v>0days 00:56:36.000000</c:v>
                </c:pt>
                <c:pt idx="3397">
                  <c:v>0days 00:56:37.000000</c:v>
                </c:pt>
                <c:pt idx="3398">
                  <c:v>0days 00:56:38.000000</c:v>
                </c:pt>
                <c:pt idx="3399">
                  <c:v>0days 00:56:39.000000</c:v>
                </c:pt>
                <c:pt idx="3400">
                  <c:v>0days 00:56:40.000000</c:v>
                </c:pt>
                <c:pt idx="3401">
                  <c:v>0days 00:56:41.000000</c:v>
                </c:pt>
                <c:pt idx="3402">
                  <c:v>0days 00:56:42.000000</c:v>
                </c:pt>
                <c:pt idx="3403">
                  <c:v>0days 00:56:43.000000</c:v>
                </c:pt>
                <c:pt idx="3404">
                  <c:v>0days 00:56:44.000000</c:v>
                </c:pt>
                <c:pt idx="3405">
                  <c:v>0days 00:56:45.000000</c:v>
                </c:pt>
                <c:pt idx="3406">
                  <c:v>0days 00:56:46.000000</c:v>
                </c:pt>
                <c:pt idx="3407">
                  <c:v>0days 00:56:47.000000</c:v>
                </c:pt>
                <c:pt idx="3408">
                  <c:v>0days 00:56:48.000000</c:v>
                </c:pt>
                <c:pt idx="3409">
                  <c:v>0days 00:56:49.000000</c:v>
                </c:pt>
                <c:pt idx="3410">
                  <c:v>0days 00:56:50.000000</c:v>
                </c:pt>
                <c:pt idx="3411">
                  <c:v>0days 00:56:51.000000</c:v>
                </c:pt>
                <c:pt idx="3412">
                  <c:v>0days 00:56:52.000000</c:v>
                </c:pt>
                <c:pt idx="3413">
                  <c:v>0days 00:56:53.000000</c:v>
                </c:pt>
                <c:pt idx="3414">
                  <c:v>0days 00:56:54.000000</c:v>
                </c:pt>
                <c:pt idx="3415">
                  <c:v>0days 00:56:55.000000</c:v>
                </c:pt>
                <c:pt idx="3416">
                  <c:v>0days 00:56:56.000000</c:v>
                </c:pt>
                <c:pt idx="3417">
                  <c:v>0days 00:56:57.000000</c:v>
                </c:pt>
                <c:pt idx="3418">
                  <c:v>0days 00:56:58.000000</c:v>
                </c:pt>
                <c:pt idx="3419">
                  <c:v>0days 00:56:59.000000</c:v>
                </c:pt>
                <c:pt idx="3420">
                  <c:v>0days 00:57:00.000000</c:v>
                </c:pt>
                <c:pt idx="3421">
                  <c:v>0days 00:57:01.000000</c:v>
                </c:pt>
                <c:pt idx="3422">
                  <c:v>0days 00:57:02.000000</c:v>
                </c:pt>
                <c:pt idx="3423">
                  <c:v>0days 00:57:03.000000</c:v>
                </c:pt>
                <c:pt idx="3424">
                  <c:v>0days 00:57:04.000000</c:v>
                </c:pt>
                <c:pt idx="3425">
                  <c:v>0days 00:57:05.000000</c:v>
                </c:pt>
                <c:pt idx="3426">
                  <c:v>0days 00:57:06.000000</c:v>
                </c:pt>
                <c:pt idx="3427">
                  <c:v>0days 00:57:07.000000</c:v>
                </c:pt>
                <c:pt idx="3428">
                  <c:v>0days 00:57:08.000000</c:v>
                </c:pt>
                <c:pt idx="3429">
                  <c:v>0days 00:57:09.000000</c:v>
                </c:pt>
                <c:pt idx="3430">
                  <c:v>0days 00:57:10.000000</c:v>
                </c:pt>
                <c:pt idx="3431">
                  <c:v>0days 00:57:11.000000</c:v>
                </c:pt>
                <c:pt idx="3432">
                  <c:v>0days 00:57:12.000000</c:v>
                </c:pt>
                <c:pt idx="3433">
                  <c:v>0days 00:57:13.000000</c:v>
                </c:pt>
                <c:pt idx="3434">
                  <c:v>0days 00:57:14.000000</c:v>
                </c:pt>
                <c:pt idx="3435">
                  <c:v>0days 00:57:15.000000</c:v>
                </c:pt>
                <c:pt idx="3436">
                  <c:v>0days 00:57:16.000000</c:v>
                </c:pt>
                <c:pt idx="3437">
                  <c:v>0days 00:57:17.000000</c:v>
                </c:pt>
                <c:pt idx="3438">
                  <c:v>0days 00:57:18.000000</c:v>
                </c:pt>
                <c:pt idx="3439">
                  <c:v>0days 00:57:19.000000</c:v>
                </c:pt>
                <c:pt idx="3440">
                  <c:v>0days 00:57:20.000000</c:v>
                </c:pt>
                <c:pt idx="3441">
                  <c:v>0days 00:57:21.000000</c:v>
                </c:pt>
                <c:pt idx="3442">
                  <c:v>0days 00:57:22.000000</c:v>
                </c:pt>
                <c:pt idx="3443">
                  <c:v>0days 00:57:23.000000</c:v>
                </c:pt>
                <c:pt idx="3444">
                  <c:v>0days 00:57:24.000000</c:v>
                </c:pt>
                <c:pt idx="3445">
                  <c:v>0days 00:57:25.000000</c:v>
                </c:pt>
                <c:pt idx="3446">
                  <c:v>0days 00:57:26.000000</c:v>
                </c:pt>
                <c:pt idx="3447">
                  <c:v>0days 00:57:27.000000</c:v>
                </c:pt>
                <c:pt idx="3448">
                  <c:v>0days 00:57:28.000000</c:v>
                </c:pt>
                <c:pt idx="3449">
                  <c:v>0days 00:57:29.000000</c:v>
                </c:pt>
                <c:pt idx="3450">
                  <c:v>0days 00:57:30.000000</c:v>
                </c:pt>
                <c:pt idx="3451">
                  <c:v>0days 00:57:31.000000</c:v>
                </c:pt>
                <c:pt idx="3452">
                  <c:v>0days 00:57:32.000000</c:v>
                </c:pt>
                <c:pt idx="3453">
                  <c:v>0days 00:57:33.000000</c:v>
                </c:pt>
                <c:pt idx="3454">
                  <c:v>0days 00:57:34.000000</c:v>
                </c:pt>
                <c:pt idx="3455">
                  <c:v>0days 00:57:35.000000</c:v>
                </c:pt>
                <c:pt idx="3456">
                  <c:v>0days 00:57:36.000000</c:v>
                </c:pt>
                <c:pt idx="3457">
                  <c:v>0days 00:57:37.000000</c:v>
                </c:pt>
                <c:pt idx="3458">
                  <c:v>0days 00:57:38.000000</c:v>
                </c:pt>
                <c:pt idx="3459">
                  <c:v>0days 00:57:39.000000</c:v>
                </c:pt>
                <c:pt idx="3460">
                  <c:v>0days 00:57:40.000000</c:v>
                </c:pt>
                <c:pt idx="3461">
                  <c:v>0days 00:57:41.000000</c:v>
                </c:pt>
                <c:pt idx="3462">
                  <c:v>0days 00:57:42.000000</c:v>
                </c:pt>
                <c:pt idx="3463">
                  <c:v>0days 00:57:43.000000</c:v>
                </c:pt>
                <c:pt idx="3464">
                  <c:v>0days 00:57:44.000000</c:v>
                </c:pt>
                <c:pt idx="3465">
                  <c:v>0days 00:57:45.000000</c:v>
                </c:pt>
                <c:pt idx="3466">
                  <c:v>0days 00:57:46.000000</c:v>
                </c:pt>
                <c:pt idx="3467">
                  <c:v>0days 00:57:47.000000</c:v>
                </c:pt>
                <c:pt idx="3468">
                  <c:v>0days 00:57:48.000000</c:v>
                </c:pt>
                <c:pt idx="3469">
                  <c:v>0days 00:57:49.000000</c:v>
                </c:pt>
                <c:pt idx="3470">
                  <c:v>0days 00:57:50.000000</c:v>
                </c:pt>
                <c:pt idx="3471">
                  <c:v>0days 00:57:51.000000</c:v>
                </c:pt>
                <c:pt idx="3472">
                  <c:v>0days 00:57:52.000000</c:v>
                </c:pt>
                <c:pt idx="3473">
                  <c:v>0days 00:57:53.000000</c:v>
                </c:pt>
                <c:pt idx="3474">
                  <c:v>0days 00:57:54.000000</c:v>
                </c:pt>
                <c:pt idx="3475">
                  <c:v>0days 00:57:55.000000</c:v>
                </c:pt>
                <c:pt idx="3476">
                  <c:v>0days 00:57:56.000000</c:v>
                </c:pt>
                <c:pt idx="3477">
                  <c:v>0days 00:57:57.000000</c:v>
                </c:pt>
                <c:pt idx="3478">
                  <c:v>0days 00:57:58.000000</c:v>
                </c:pt>
                <c:pt idx="3479">
                  <c:v>0days 00:57:59.000000</c:v>
                </c:pt>
                <c:pt idx="3480">
                  <c:v>0days 00:58:00.000000</c:v>
                </c:pt>
                <c:pt idx="3481">
                  <c:v>0days 00:58:01.000000</c:v>
                </c:pt>
                <c:pt idx="3482">
                  <c:v>#BeginMark</c:v>
                </c:pt>
                <c:pt idx="3483">
                  <c:v>CH Name</c:v>
                </c:pt>
                <c:pt idx="3484">
                  <c:v>#EndMark</c:v>
                </c:pt>
              </c:strCache>
            </c:strRef>
          </c:xVal>
          <c:yVal>
            <c:numRef>
              <c:f>SIC10MM!$C$1:$C$3542</c:f>
              <c:numCache>
                <c:formatCode>General</c:formatCode>
                <c:ptCount val="3542"/>
                <c:pt idx="0">
                  <c:v>-6</c:v>
                </c:pt>
                <c:pt idx="1">
                  <c:v>-6</c:v>
                </c:pt>
                <c:pt idx="2">
                  <c:v>-6</c:v>
                </c:pt>
                <c:pt idx="3">
                  <c:v>-6</c:v>
                </c:pt>
                <c:pt idx="4">
                  <c:v>-6</c:v>
                </c:pt>
                <c:pt idx="5">
                  <c:v>-6</c:v>
                </c:pt>
                <c:pt idx="6">
                  <c:v>-5</c:v>
                </c:pt>
                <c:pt idx="7">
                  <c:v>-5</c:v>
                </c:pt>
                <c:pt idx="8">
                  <c:v>-5</c:v>
                </c:pt>
                <c:pt idx="9">
                  <c:v>-5</c:v>
                </c:pt>
                <c:pt idx="10">
                  <c:v>-5</c:v>
                </c:pt>
                <c:pt idx="11">
                  <c:v>-1</c:v>
                </c:pt>
                <c:pt idx="12">
                  <c:v>5</c:v>
                </c:pt>
                <c:pt idx="13">
                  <c:v>13</c:v>
                </c:pt>
                <c:pt idx="14">
                  <c:v>23</c:v>
                </c:pt>
                <c:pt idx="15">
                  <c:v>32</c:v>
                </c:pt>
                <c:pt idx="16">
                  <c:v>42</c:v>
                </c:pt>
                <c:pt idx="17">
                  <c:v>52</c:v>
                </c:pt>
                <c:pt idx="18">
                  <c:v>63</c:v>
                </c:pt>
                <c:pt idx="19">
                  <c:v>73</c:v>
                </c:pt>
                <c:pt idx="20">
                  <c:v>84</c:v>
                </c:pt>
                <c:pt idx="21">
                  <c:v>94</c:v>
                </c:pt>
                <c:pt idx="22">
                  <c:v>105</c:v>
                </c:pt>
                <c:pt idx="23">
                  <c:v>115</c:v>
                </c:pt>
                <c:pt idx="24">
                  <c:v>126</c:v>
                </c:pt>
                <c:pt idx="25">
                  <c:v>137</c:v>
                </c:pt>
                <c:pt idx="26">
                  <c:v>148</c:v>
                </c:pt>
                <c:pt idx="27">
                  <c:v>159</c:v>
                </c:pt>
                <c:pt idx="28">
                  <c:v>170</c:v>
                </c:pt>
                <c:pt idx="29">
                  <c:v>181</c:v>
                </c:pt>
                <c:pt idx="30">
                  <c:v>192</c:v>
                </c:pt>
                <c:pt idx="31">
                  <c:v>204</c:v>
                </c:pt>
                <c:pt idx="32">
                  <c:v>211</c:v>
                </c:pt>
                <c:pt idx="33">
                  <c:v>216</c:v>
                </c:pt>
                <c:pt idx="34">
                  <c:v>220</c:v>
                </c:pt>
                <c:pt idx="35">
                  <c:v>222</c:v>
                </c:pt>
                <c:pt idx="36">
                  <c:v>224</c:v>
                </c:pt>
                <c:pt idx="37">
                  <c:v>226</c:v>
                </c:pt>
                <c:pt idx="38">
                  <c:v>228</c:v>
                </c:pt>
                <c:pt idx="39">
                  <c:v>229</c:v>
                </c:pt>
                <c:pt idx="40">
                  <c:v>231</c:v>
                </c:pt>
                <c:pt idx="41">
                  <c:v>233</c:v>
                </c:pt>
                <c:pt idx="42">
                  <c:v>234</c:v>
                </c:pt>
                <c:pt idx="43">
                  <c:v>236</c:v>
                </c:pt>
                <c:pt idx="44">
                  <c:v>237</c:v>
                </c:pt>
                <c:pt idx="45">
                  <c:v>239</c:v>
                </c:pt>
                <c:pt idx="46">
                  <c:v>241</c:v>
                </c:pt>
                <c:pt idx="47">
                  <c:v>242</c:v>
                </c:pt>
                <c:pt idx="48">
                  <c:v>244</c:v>
                </c:pt>
                <c:pt idx="49">
                  <c:v>245</c:v>
                </c:pt>
                <c:pt idx="50">
                  <c:v>247</c:v>
                </c:pt>
                <c:pt idx="51">
                  <c:v>249</c:v>
                </c:pt>
                <c:pt idx="52">
                  <c:v>250</c:v>
                </c:pt>
                <c:pt idx="53">
                  <c:v>252</c:v>
                </c:pt>
                <c:pt idx="54">
                  <c:v>254</c:v>
                </c:pt>
                <c:pt idx="55">
                  <c:v>256</c:v>
                </c:pt>
                <c:pt idx="56">
                  <c:v>257</c:v>
                </c:pt>
                <c:pt idx="57">
                  <c:v>259</c:v>
                </c:pt>
                <c:pt idx="58">
                  <c:v>261</c:v>
                </c:pt>
                <c:pt idx="59">
                  <c:v>263</c:v>
                </c:pt>
                <c:pt idx="60">
                  <c:v>265</c:v>
                </c:pt>
                <c:pt idx="61">
                  <c:v>267</c:v>
                </c:pt>
                <c:pt idx="62">
                  <c:v>269</c:v>
                </c:pt>
                <c:pt idx="63">
                  <c:v>270</c:v>
                </c:pt>
                <c:pt idx="64">
                  <c:v>272</c:v>
                </c:pt>
                <c:pt idx="65">
                  <c:v>275</c:v>
                </c:pt>
                <c:pt idx="66">
                  <c:v>277</c:v>
                </c:pt>
                <c:pt idx="67">
                  <c:v>279</c:v>
                </c:pt>
                <c:pt idx="68">
                  <c:v>281</c:v>
                </c:pt>
                <c:pt idx="69">
                  <c:v>283</c:v>
                </c:pt>
                <c:pt idx="70">
                  <c:v>285</c:v>
                </c:pt>
                <c:pt idx="71">
                  <c:v>288</c:v>
                </c:pt>
                <c:pt idx="72">
                  <c:v>290</c:v>
                </c:pt>
                <c:pt idx="73">
                  <c:v>292</c:v>
                </c:pt>
                <c:pt idx="74">
                  <c:v>294</c:v>
                </c:pt>
                <c:pt idx="75">
                  <c:v>297</c:v>
                </c:pt>
                <c:pt idx="76">
                  <c:v>299</c:v>
                </c:pt>
                <c:pt idx="77">
                  <c:v>301</c:v>
                </c:pt>
                <c:pt idx="78">
                  <c:v>304</c:v>
                </c:pt>
                <c:pt idx="79">
                  <c:v>306</c:v>
                </c:pt>
                <c:pt idx="80">
                  <c:v>309</c:v>
                </c:pt>
                <c:pt idx="81">
                  <c:v>311</c:v>
                </c:pt>
                <c:pt idx="82">
                  <c:v>314</c:v>
                </c:pt>
                <c:pt idx="83">
                  <c:v>316</c:v>
                </c:pt>
                <c:pt idx="84">
                  <c:v>318</c:v>
                </c:pt>
                <c:pt idx="85">
                  <c:v>321</c:v>
                </c:pt>
                <c:pt idx="86">
                  <c:v>324</c:v>
                </c:pt>
                <c:pt idx="87">
                  <c:v>326</c:v>
                </c:pt>
                <c:pt idx="88">
                  <c:v>329</c:v>
                </c:pt>
                <c:pt idx="89">
                  <c:v>331</c:v>
                </c:pt>
                <c:pt idx="90">
                  <c:v>334</c:v>
                </c:pt>
                <c:pt idx="91">
                  <c:v>336</c:v>
                </c:pt>
                <c:pt idx="92">
                  <c:v>339</c:v>
                </c:pt>
                <c:pt idx="93">
                  <c:v>342</c:v>
                </c:pt>
                <c:pt idx="94">
                  <c:v>344</c:v>
                </c:pt>
                <c:pt idx="95">
                  <c:v>346</c:v>
                </c:pt>
                <c:pt idx="96">
                  <c:v>345</c:v>
                </c:pt>
                <c:pt idx="97">
                  <c:v>343</c:v>
                </c:pt>
                <c:pt idx="98">
                  <c:v>340</c:v>
                </c:pt>
                <c:pt idx="99">
                  <c:v>335</c:v>
                </c:pt>
                <c:pt idx="100">
                  <c:v>330</c:v>
                </c:pt>
                <c:pt idx="101">
                  <c:v>325</c:v>
                </c:pt>
                <c:pt idx="102">
                  <c:v>319</c:v>
                </c:pt>
                <c:pt idx="103">
                  <c:v>313</c:v>
                </c:pt>
                <c:pt idx="104">
                  <c:v>306</c:v>
                </c:pt>
                <c:pt idx="105">
                  <c:v>300</c:v>
                </c:pt>
                <c:pt idx="106">
                  <c:v>293</c:v>
                </c:pt>
                <c:pt idx="107">
                  <c:v>286</c:v>
                </c:pt>
                <c:pt idx="108">
                  <c:v>280</c:v>
                </c:pt>
                <c:pt idx="109">
                  <c:v>273</c:v>
                </c:pt>
                <c:pt idx="110">
                  <c:v>266</c:v>
                </c:pt>
                <c:pt idx="111">
                  <c:v>258</c:v>
                </c:pt>
                <c:pt idx="112">
                  <c:v>250</c:v>
                </c:pt>
                <c:pt idx="113">
                  <c:v>243</c:v>
                </c:pt>
                <c:pt idx="114">
                  <c:v>235</c:v>
                </c:pt>
                <c:pt idx="115">
                  <c:v>227</c:v>
                </c:pt>
                <c:pt idx="116">
                  <c:v>220</c:v>
                </c:pt>
                <c:pt idx="117">
                  <c:v>214</c:v>
                </c:pt>
                <c:pt idx="118">
                  <c:v>210</c:v>
                </c:pt>
                <c:pt idx="119">
                  <c:v>208</c:v>
                </c:pt>
                <c:pt idx="120">
                  <c:v>207</c:v>
                </c:pt>
                <c:pt idx="121">
                  <c:v>206</c:v>
                </c:pt>
                <c:pt idx="122">
                  <c:v>205</c:v>
                </c:pt>
                <c:pt idx="123">
                  <c:v>204</c:v>
                </c:pt>
                <c:pt idx="124">
                  <c:v>204</c:v>
                </c:pt>
                <c:pt idx="125">
                  <c:v>204</c:v>
                </c:pt>
                <c:pt idx="126">
                  <c:v>204</c:v>
                </c:pt>
                <c:pt idx="127">
                  <c:v>204</c:v>
                </c:pt>
                <c:pt idx="128">
                  <c:v>204</c:v>
                </c:pt>
                <c:pt idx="129">
                  <c:v>204</c:v>
                </c:pt>
                <c:pt idx="130">
                  <c:v>204</c:v>
                </c:pt>
                <c:pt idx="131">
                  <c:v>204</c:v>
                </c:pt>
                <c:pt idx="132">
                  <c:v>204</c:v>
                </c:pt>
                <c:pt idx="133">
                  <c:v>204</c:v>
                </c:pt>
                <c:pt idx="134">
                  <c:v>204</c:v>
                </c:pt>
                <c:pt idx="135">
                  <c:v>205</c:v>
                </c:pt>
                <c:pt idx="136">
                  <c:v>205</c:v>
                </c:pt>
                <c:pt idx="137">
                  <c:v>206</c:v>
                </c:pt>
                <c:pt idx="138">
                  <c:v>207</c:v>
                </c:pt>
                <c:pt idx="139">
                  <c:v>207</c:v>
                </c:pt>
                <c:pt idx="140">
                  <c:v>208</c:v>
                </c:pt>
                <c:pt idx="141">
                  <c:v>208</c:v>
                </c:pt>
                <c:pt idx="142">
                  <c:v>208</c:v>
                </c:pt>
                <c:pt idx="143">
                  <c:v>209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211</c:v>
                </c:pt>
                <c:pt idx="148">
                  <c:v>211</c:v>
                </c:pt>
                <c:pt idx="149">
                  <c:v>211</c:v>
                </c:pt>
                <c:pt idx="150">
                  <c:v>212</c:v>
                </c:pt>
                <c:pt idx="151">
                  <c:v>212</c:v>
                </c:pt>
                <c:pt idx="152">
                  <c:v>213</c:v>
                </c:pt>
                <c:pt idx="153">
                  <c:v>213</c:v>
                </c:pt>
                <c:pt idx="154">
                  <c:v>213</c:v>
                </c:pt>
                <c:pt idx="155">
                  <c:v>213</c:v>
                </c:pt>
                <c:pt idx="156">
                  <c:v>213</c:v>
                </c:pt>
                <c:pt idx="157">
                  <c:v>213</c:v>
                </c:pt>
                <c:pt idx="158">
                  <c:v>213</c:v>
                </c:pt>
                <c:pt idx="159">
                  <c:v>213</c:v>
                </c:pt>
                <c:pt idx="160">
                  <c:v>214</c:v>
                </c:pt>
                <c:pt idx="161">
                  <c:v>214</c:v>
                </c:pt>
                <c:pt idx="162">
                  <c:v>214</c:v>
                </c:pt>
                <c:pt idx="163">
                  <c:v>214</c:v>
                </c:pt>
                <c:pt idx="164">
                  <c:v>214</c:v>
                </c:pt>
                <c:pt idx="165">
                  <c:v>214</c:v>
                </c:pt>
                <c:pt idx="166">
                  <c:v>214</c:v>
                </c:pt>
                <c:pt idx="167">
                  <c:v>214</c:v>
                </c:pt>
                <c:pt idx="168">
                  <c:v>213</c:v>
                </c:pt>
                <c:pt idx="169">
                  <c:v>213</c:v>
                </c:pt>
                <c:pt idx="170">
                  <c:v>213</c:v>
                </c:pt>
                <c:pt idx="171">
                  <c:v>213</c:v>
                </c:pt>
                <c:pt idx="172">
                  <c:v>213</c:v>
                </c:pt>
                <c:pt idx="173">
                  <c:v>214</c:v>
                </c:pt>
                <c:pt idx="174">
                  <c:v>214</c:v>
                </c:pt>
                <c:pt idx="175">
                  <c:v>214</c:v>
                </c:pt>
                <c:pt idx="176">
                  <c:v>214</c:v>
                </c:pt>
                <c:pt idx="177">
                  <c:v>214</c:v>
                </c:pt>
                <c:pt idx="178">
                  <c:v>214</c:v>
                </c:pt>
                <c:pt idx="179">
                  <c:v>214</c:v>
                </c:pt>
                <c:pt idx="180">
                  <c:v>214</c:v>
                </c:pt>
                <c:pt idx="181">
                  <c:v>214</c:v>
                </c:pt>
                <c:pt idx="182">
                  <c:v>214</c:v>
                </c:pt>
                <c:pt idx="183">
                  <c:v>214</c:v>
                </c:pt>
                <c:pt idx="184">
                  <c:v>214</c:v>
                </c:pt>
                <c:pt idx="185">
                  <c:v>214</c:v>
                </c:pt>
                <c:pt idx="186">
                  <c:v>215</c:v>
                </c:pt>
                <c:pt idx="187">
                  <c:v>215</c:v>
                </c:pt>
                <c:pt idx="188">
                  <c:v>215</c:v>
                </c:pt>
                <c:pt idx="189">
                  <c:v>215</c:v>
                </c:pt>
                <c:pt idx="190">
                  <c:v>215</c:v>
                </c:pt>
                <c:pt idx="191">
                  <c:v>215</c:v>
                </c:pt>
                <c:pt idx="192">
                  <c:v>215</c:v>
                </c:pt>
                <c:pt idx="193">
                  <c:v>215</c:v>
                </c:pt>
                <c:pt idx="194">
                  <c:v>215</c:v>
                </c:pt>
                <c:pt idx="195">
                  <c:v>215</c:v>
                </c:pt>
                <c:pt idx="196">
                  <c:v>215</c:v>
                </c:pt>
                <c:pt idx="197">
                  <c:v>215</c:v>
                </c:pt>
                <c:pt idx="198">
                  <c:v>214</c:v>
                </c:pt>
                <c:pt idx="199">
                  <c:v>215</c:v>
                </c:pt>
                <c:pt idx="200">
                  <c:v>215</c:v>
                </c:pt>
                <c:pt idx="201">
                  <c:v>215</c:v>
                </c:pt>
                <c:pt idx="202">
                  <c:v>214</c:v>
                </c:pt>
                <c:pt idx="203">
                  <c:v>214</c:v>
                </c:pt>
                <c:pt idx="204">
                  <c:v>214</c:v>
                </c:pt>
                <c:pt idx="205">
                  <c:v>215</c:v>
                </c:pt>
                <c:pt idx="206">
                  <c:v>215</c:v>
                </c:pt>
                <c:pt idx="207">
                  <c:v>215</c:v>
                </c:pt>
                <c:pt idx="208">
                  <c:v>215</c:v>
                </c:pt>
                <c:pt idx="209">
                  <c:v>215</c:v>
                </c:pt>
                <c:pt idx="210">
                  <c:v>215</c:v>
                </c:pt>
                <c:pt idx="211">
                  <c:v>215</c:v>
                </c:pt>
                <c:pt idx="212">
                  <c:v>215</c:v>
                </c:pt>
                <c:pt idx="213">
                  <c:v>215</c:v>
                </c:pt>
                <c:pt idx="214">
                  <c:v>214</c:v>
                </c:pt>
                <c:pt idx="215">
                  <c:v>214</c:v>
                </c:pt>
                <c:pt idx="216">
                  <c:v>214</c:v>
                </c:pt>
                <c:pt idx="217">
                  <c:v>214</c:v>
                </c:pt>
                <c:pt idx="218">
                  <c:v>214</c:v>
                </c:pt>
                <c:pt idx="219">
                  <c:v>214</c:v>
                </c:pt>
                <c:pt idx="220">
                  <c:v>215</c:v>
                </c:pt>
                <c:pt idx="221">
                  <c:v>214</c:v>
                </c:pt>
                <c:pt idx="222">
                  <c:v>214</c:v>
                </c:pt>
                <c:pt idx="223">
                  <c:v>214</c:v>
                </c:pt>
                <c:pt idx="224">
                  <c:v>214</c:v>
                </c:pt>
                <c:pt idx="225">
                  <c:v>214</c:v>
                </c:pt>
                <c:pt idx="226">
                  <c:v>215</c:v>
                </c:pt>
                <c:pt idx="227">
                  <c:v>215</c:v>
                </c:pt>
                <c:pt idx="228">
                  <c:v>215</c:v>
                </c:pt>
                <c:pt idx="229">
                  <c:v>215</c:v>
                </c:pt>
                <c:pt idx="230">
                  <c:v>215</c:v>
                </c:pt>
                <c:pt idx="231">
                  <c:v>215</c:v>
                </c:pt>
                <c:pt idx="232">
                  <c:v>215</c:v>
                </c:pt>
                <c:pt idx="233">
                  <c:v>215</c:v>
                </c:pt>
                <c:pt idx="234">
                  <c:v>215</c:v>
                </c:pt>
                <c:pt idx="235">
                  <c:v>215</c:v>
                </c:pt>
                <c:pt idx="236">
                  <c:v>215</c:v>
                </c:pt>
                <c:pt idx="237">
                  <c:v>215</c:v>
                </c:pt>
                <c:pt idx="238">
                  <c:v>215</c:v>
                </c:pt>
                <c:pt idx="239">
                  <c:v>215</c:v>
                </c:pt>
                <c:pt idx="240">
                  <c:v>215</c:v>
                </c:pt>
                <c:pt idx="241">
                  <c:v>214</c:v>
                </c:pt>
                <c:pt idx="242">
                  <c:v>215</c:v>
                </c:pt>
                <c:pt idx="243">
                  <c:v>214</c:v>
                </c:pt>
                <c:pt idx="244">
                  <c:v>214</c:v>
                </c:pt>
                <c:pt idx="245">
                  <c:v>215</c:v>
                </c:pt>
                <c:pt idx="246">
                  <c:v>215</c:v>
                </c:pt>
                <c:pt idx="247">
                  <c:v>215</c:v>
                </c:pt>
                <c:pt idx="248">
                  <c:v>214</c:v>
                </c:pt>
                <c:pt idx="249">
                  <c:v>214</c:v>
                </c:pt>
                <c:pt idx="250">
                  <c:v>214</c:v>
                </c:pt>
                <c:pt idx="251">
                  <c:v>214</c:v>
                </c:pt>
                <c:pt idx="252">
                  <c:v>214</c:v>
                </c:pt>
                <c:pt idx="253">
                  <c:v>214</c:v>
                </c:pt>
                <c:pt idx="254">
                  <c:v>214</c:v>
                </c:pt>
                <c:pt idx="255">
                  <c:v>214</c:v>
                </c:pt>
                <c:pt idx="256">
                  <c:v>214</c:v>
                </c:pt>
                <c:pt idx="257">
                  <c:v>214</c:v>
                </c:pt>
                <c:pt idx="258">
                  <c:v>214</c:v>
                </c:pt>
                <c:pt idx="259">
                  <c:v>214</c:v>
                </c:pt>
                <c:pt idx="260">
                  <c:v>214</c:v>
                </c:pt>
                <c:pt idx="261">
                  <c:v>214</c:v>
                </c:pt>
                <c:pt idx="262">
                  <c:v>214</c:v>
                </c:pt>
                <c:pt idx="263">
                  <c:v>214</c:v>
                </c:pt>
                <c:pt idx="264">
                  <c:v>214</c:v>
                </c:pt>
                <c:pt idx="265">
                  <c:v>214</c:v>
                </c:pt>
                <c:pt idx="266">
                  <c:v>214</c:v>
                </c:pt>
                <c:pt idx="267">
                  <c:v>214</c:v>
                </c:pt>
                <c:pt idx="268">
                  <c:v>214</c:v>
                </c:pt>
                <c:pt idx="269">
                  <c:v>214</c:v>
                </c:pt>
                <c:pt idx="270">
                  <c:v>214</c:v>
                </c:pt>
                <c:pt idx="271">
                  <c:v>214</c:v>
                </c:pt>
                <c:pt idx="272">
                  <c:v>214</c:v>
                </c:pt>
                <c:pt idx="273">
                  <c:v>214</c:v>
                </c:pt>
                <c:pt idx="274">
                  <c:v>214</c:v>
                </c:pt>
                <c:pt idx="275">
                  <c:v>214</c:v>
                </c:pt>
                <c:pt idx="276">
                  <c:v>214</c:v>
                </c:pt>
                <c:pt idx="277">
                  <c:v>214</c:v>
                </c:pt>
                <c:pt idx="278">
                  <c:v>215</c:v>
                </c:pt>
                <c:pt idx="279">
                  <c:v>215</c:v>
                </c:pt>
                <c:pt idx="280">
                  <c:v>215</c:v>
                </c:pt>
                <c:pt idx="281">
                  <c:v>214</c:v>
                </c:pt>
                <c:pt idx="282">
                  <c:v>214</c:v>
                </c:pt>
                <c:pt idx="283">
                  <c:v>215</c:v>
                </c:pt>
                <c:pt idx="284">
                  <c:v>215</c:v>
                </c:pt>
                <c:pt idx="285">
                  <c:v>215</c:v>
                </c:pt>
                <c:pt idx="286">
                  <c:v>215</c:v>
                </c:pt>
                <c:pt idx="287">
                  <c:v>215</c:v>
                </c:pt>
                <c:pt idx="288">
                  <c:v>215</c:v>
                </c:pt>
                <c:pt idx="289">
                  <c:v>215</c:v>
                </c:pt>
                <c:pt idx="290">
                  <c:v>215</c:v>
                </c:pt>
                <c:pt idx="291">
                  <c:v>215</c:v>
                </c:pt>
                <c:pt idx="292">
                  <c:v>215</c:v>
                </c:pt>
                <c:pt idx="293">
                  <c:v>215</c:v>
                </c:pt>
                <c:pt idx="294">
                  <c:v>215</c:v>
                </c:pt>
                <c:pt idx="295">
                  <c:v>215</c:v>
                </c:pt>
                <c:pt idx="296">
                  <c:v>215</c:v>
                </c:pt>
                <c:pt idx="297">
                  <c:v>215</c:v>
                </c:pt>
                <c:pt idx="298">
                  <c:v>215</c:v>
                </c:pt>
                <c:pt idx="299">
                  <c:v>215</c:v>
                </c:pt>
                <c:pt idx="300">
                  <c:v>215</c:v>
                </c:pt>
                <c:pt idx="301">
                  <c:v>215</c:v>
                </c:pt>
                <c:pt idx="302">
                  <c:v>215</c:v>
                </c:pt>
                <c:pt idx="303">
                  <c:v>215</c:v>
                </c:pt>
                <c:pt idx="304">
                  <c:v>215</c:v>
                </c:pt>
                <c:pt idx="305">
                  <c:v>215</c:v>
                </c:pt>
                <c:pt idx="306">
                  <c:v>215</c:v>
                </c:pt>
                <c:pt idx="307">
                  <c:v>215</c:v>
                </c:pt>
                <c:pt idx="308">
                  <c:v>215</c:v>
                </c:pt>
                <c:pt idx="309">
                  <c:v>215</c:v>
                </c:pt>
                <c:pt idx="310">
                  <c:v>215</c:v>
                </c:pt>
                <c:pt idx="311">
                  <c:v>215</c:v>
                </c:pt>
                <c:pt idx="312">
                  <c:v>215</c:v>
                </c:pt>
                <c:pt idx="313">
                  <c:v>215</c:v>
                </c:pt>
                <c:pt idx="314">
                  <c:v>215</c:v>
                </c:pt>
                <c:pt idx="315">
                  <c:v>216</c:v>
                </c:pt>
                <c:pt idx="316">
                  <c:v>215</c:v>
                </c:pt>
                <c:pt idx="317">
                  <c:v>215</c:v>
                </c:pt>
                <c:pt idx="318">
                  <c:v>215</c:v>
                </c:pt>
                <c:pt idx="319">
                  <c:v>215</c:v>
                </c:pt>
                <c:pt idx="320">
                  <c:v>215</c:v>
                </c:pt>
                <c:pt idx="321">
                  <c:v>215</c:v>
                </c:pt>
                <c:pt idx="322">
                  <c:v>215</c:v>
                </c:pt>
                <c:pt idx="323">
                  <c:v>215</c:v>
                </c:pt>
                <c:pt idx="324">
                  <c:v>215</c:v>
                </c:pt>
                <c:pt idx="325">
                  <c:v>215</c:v>
                </c:pt>
                <c:pt idx="326">
                  <c:v>215</c:v>
                </c:pt>
                <c:pt idx="327">
                  <c:v>215</c:v>
                </c:pt>
                <c:pt idx="328">
                  <c:v>215</c:v>
                </c:pt>
                <c:pt idx="329">
                  <c:v>215</c:v>
                </c:pt>
                <c:pt idx="330">
                  <c:v>215</c:v>
                </c:pt>
                <c:pt idx="331">
                  <c:v>215</c:v>
                </c:pt>
                <c:pt idx="332">
                  <c:v>215</c:v>
                </c:pt>
                <c:pt idx="333">
                  <c:v>216</c:v>
                </c:pt>
                <c:pt idx="334">
                  <c:v>216</c:v>
                </c:pt>
                <c:pt idx="335">
                  <c:v>216</c:v>
                </c:pt>
                <c:pt idx="336">
                  <c:v>216</c:v>
                </c:pt>
                <c:pt idx="337">
                  <c:v>216</c:v>
                </c:pt>
                <c:pt idx="338">
                  <c:v>216</c:v>
                </c:pt>
                <c:pt idx="339">
                  <c:v>216</c:v>
                </c:pt>
                <c:pt idx="340">
                  <c:v>216</c:v>
                </c:pt>
                <c:pt idx="341">
                  <c:v>216</c:v>
                </c:pt>
                <c:pt idx="342">
                  <c:v>216</c:v>
                </c:pt>
                <c:pt idx="343">
                  <c:v>216</c:v>
                </c:pt>
                <c:pt idx="344">
                  <c:v>216</c:v>
                </c:pt>
                <c:pt idx="345">
                  <c:v>216</c:v>
                </c:pt>
                <c:pt idx="346">
                  <c:v>216</c:v>
                </c:pt>
                <c:pt idx="347">
                  <c:v>216</c:v>
                </c:pt>
                <c:pt idx="348">
                  <c:v>216</c:v>
                </c:pt>
                <c:pt idx="349">
                  <c:v>216</c:v>
                </c:pt>
                <c:pt idx="350">
                  <c:v>216</c:v>
                </c:pt>
                <c:pt idx="351">
                  <c:v>216</c:v>
                </c:pt>
                <c:pt idx="352">
                  <c:v>216</c:v>
                </c:pt>
                <c:pt idx="353">
                  <c:v>216</c:v>
                </c:pt>
                <c:pt idx="354">
                  <c:v>216</c:v>
                </c:pt>
                <c:pt idx="355">
                  <c:v>216</c:v>
                </c:pt>
                <c:pt idx="356">
                  <c:v>216</c:v>
                </c:pt>
                <c:pt idx="357">
                  <c:v>216</c:v>
                </c:pt>
                <c:pt idx="358">
                  <c:v>216</c:v>
                </c:pt>
                <c:pt idx="359">
                  <c:v>216</c:v>
                </c:pt>
                <c:pt idx="360">
                  <c:v>216</c:v>
                </c:pt>
                <c:pt idx="361">
                  <c:v>216</c:v>
                </c:pt>
                <c:pt idx="362">
                  <c:v>216</c:v>
                </c:pt>
                <c:pt idx="363">
                  <c:v>216</c:v>
                </c:pt>
                <c:pt idx="364">
                  <c:v>217</c:v>
                </c:pt>
                <c:pt idx="365">
                  <c:v>219</c:v>
                </c:pt>
                <c:pt idx="366">
                  <c:v>220</c:v>
                </c:pt>
                <c:pt idx="367">
                  <c:v>222</c:v>
                </c:pt>
                <c:pt idx="368">
                  <c:v>225</c:v>
                </c:pt>
                <c:pt idx="369">
                  <c:v>227</c:v>
                </c:pt>
                <c:pt idx="370">
                  <c:v>230</c:v>
                </c:pt>
                <c:pt idx="371">
                  <c:v>233</c:v>
                </c:pt>
                <c:pt idx="372">
                  <c:v>236</c:v>
                </c:pt>
                <c:pt idx="373">
                  <c:v>239</c:v>
                </c:pt>
                <c:pt idx="374">
                  <c:v>243</c:v>
                </c:pt>
                <c:pt idx="375">
                  <c:v>246</c:v>
                </c:pt>
                <c:pt idx="376">
                  <c:v>249</c:v>
                </c:pt>
                <c:pt idx="377">
                  <c:v>252</c:v>
                </c:pt>
                <c:pt idx="378">
                  <c:v>256</c:v>
                </c:pt>
                <c:pt idx="379">
                  <c:v>259</c:v>
                </c:pt>
                <c:pt idx="380">
                  <c:v>263</c:v>
                </c:pt>
                <c:pt idx="381">
                  <c:v>267</c:v>
                </c:pt>
                <c:pt idx="382">
                  <c:v>270</c:v>
                </c:pt>
                <c:pt idx="383">
                  <c:v>274</c:v>
                </c:pt>
                <c:pt idx="384">
                  <c:v>278</c:v>
                </c:pt>
                <c:pt idx="385">
                  <c:v>281</c:v>
                </c:pt>
                <c:pt idx="386">
                  <c:v>283</c:v>
                </c:pt>
                <c:pt idx="387">
                  <c:v>285</c:v>
                </c:pt>
                <c:pt idx="388">
                  <c:v>287</c:v>
                </c:pt>
                <c:pt idx="389">
                  <c:v>288</c:v>
                </c:pt>
                <c:pt idx="390">
                  <c:v>290</c:v>
                </c:pt>
                <c:pt idx="391">
                  <c:v>291</c:v>
                </c:pt>
                <c:pt idx="392">
                  <c:v>292</c:v>
                </c:pt>
                <c:pt idx="393">
                  <c:v>292</c:v>
                </c:pt>
                <c:pt idx="394">
                  <c:v>293</c:v>
                </c:pt>
                <c:pt idx="395">
                  <c:v>294</c:v>
                </c:pt>
                <c:pt idx="396">
                  <c:v>294</c:v>
                </c:pt>
                <c:pt idx="397">
                  <c:v>295</c:v>
                </c:pt>
                <c:pt idx="398">
                  <c:v>296</c:v>
                </c:pt>
                <c:pt idx="399">
                  <c:v>296</c:v>
                </c:pt>
                <c:pt idx="400">
                  <c:v>297</c:v>
                </c:pt>
                <c:pt idx="401">
                  <c:v>298</c:v>
                </c:pt>
                <c:pt idx="402">
                  <c:v>298</c:v>
                </c:pt>
                <c:pt idx="403">
                  <c:v>299</c:v>
                </c:pt>
                <c:pt idx="404">
                  <c:v>300</c:v>
                </c:pt>
                <c:pt idx="405">
                  <c:v>300</c:v>
                </c:pt>
                <c:pt idx="406">
                  <c:v>300</c:v>
                </c:pt>
                <c:pt idx="407">
                  <c:v>301</c:v>
                </c:pt>
                <c:pt idx="408">
                  <c:v>301</c:v>
                </c:pt>
                <c:pt idx="409">
                  <c:v>302</c:v>
                </c:pt>
                <c:pt idx="410">
                  <c:v>303</c:v>
                </c:pt>
                <c:pt idx="411">
                  <c:v>303</c:v>
                </c:pt>
                <c:pt idx="412">
                  <c:v>304</c:v>
                </c:pt>
                <c:pt idx="413">
                  <c:v>304</c:v>
                </c:pt>
                <c:pt idx="414">
                  <c:v>305</c:v>
                </c:pt>
                <c:pt idx="415">
                  <c:v>305</c:v>
                </c:pt>
                <c:pt idx="416">
                  <c:v>306</c:v>
                </c:pt>
                <c:pt idx="417">
                  <c:v>306</c:v>
                </c:pt>
                <c:pt idx="418">
                  <c:v>307</c:v>
                </c:pt>
                <c:pt idx="419">
                  <c:v>307</c:v>
                </c:pt>
                <c:pt idx="420">
                  <c:v>307</c:v>
                </c:pt>
                <c:pt idx="421">
                  <c:v>308</c:v>
                </c:pt>
                <c:pt idx="422">
                  <c:v>308</c:v>
                </c:pt>
                <c:pt idx="423">
                  <c:v>309</c:v>
                </c:pt>
                <c:pt idx="424">
                  <c:v>310</c:v>
                </c:pt>
                <c:pt idx="425">
                  <c:v>310</c:v>
                </c:pt>
                <c:pt idx="426">
                  <c:v>311</c:v>
                </c:pt>
                <c:pt idx="427">
                  <c:v>312</c:v>
                </c:pt>
                <c:pt idx="428">
                  <c:v>312</c:v>
                </c:pt>
                <c:pt idx="429">
                  <c:v>313</c:v>
                </c:pt>
                <c:pt idx="430">
                  <c:v>314</c:v>
                </c:pt>
                <c:pt idx="431">
                  <c:v>314</c:v>
                </c:pt>
                <c:pt idx="432">
                  <c:v>315</c:v>
                </c:pt>
                <c:pt idx="433">
                  <c:v>316</c:v>
                </c:pt>
                <c:pt idx="434">
                  <c:v>316</c:v>
                </c:pt>
                <c:pt idx="435">
                  <c:v>317</c:v>
                </c:pt>
                <c:pt idx="436">
                  <c:v>318</c:v>
                </c:pt>
                <c:pt idx="437">
                  <c:v>318</c:v>
                </c:pt>
                <c:pt idx="438">
                  <c:v>319</c:v>
                </c:pt>
                <c:pt idx="439">
                  <c:v>320</c:v>
                </c:pt>
                <c:pt idx="440">
                  <c:v>321</c:v>
                </c:pt>
                <c:pt idx="441">
                  <c:v>322</c:v>
                </c:pt>
                <c:pt idx="442">
                  <c:v>322</c:v>
                </c:pt>
                <c:pt idx="443">
                  <c:v>323</c:v>
                </c:pt>
                <c:pt idx="444">
                  <c:v>324</c:v>
                </c:pt>
                <c:pt idx="445">
                  <c:v>325</c:v>
                </c:pt>
                <c:pt idx="446">
                  <c:v>325</c:v>
                </c:pt>
                <c:pt idx="447">
                  <c:v>326</c:v>
                </c:pt>
                <c:pt idx="448">
                  <c:v>327</c:v>
                </c:pt>
                <c:pt idx="449">
                  <c:v>327</c:v>
                </c:pt>
                <c:pt idx="450">
                  <c:v>328</c:v>
                </c:pt>
                <c:pt idx="451">
                  <c:v>329</c:v>
                </c:pt>
                <c:pt idx="452">
                  <c:v>330</c:v>
                </c:pt>
                <c:pt idx="453">
                  <c:v>330</c:v>
                </c:pt>
                <c:pt idx="454">
                  <c:v>331</c:v>
                </c:pt>
                <c:pt idx="455">
                  <c:v>332</c:v>
                </c:pt>
                <c:pt idx="456">
                  <c:v>333</c:v>
                </c:pt>
                <c:pt idx="457">
                  <c:v>334</c:v>
                </c:pt>
                <c:pt idx="458">
                  <c:v>335</c:v>
                </c:pt>
                <c:pt idx="459">
                  <c:v>336</c:v>
                </c:pt>
                <c:pt idx="460">
                  <c:v>337</c:v>
                </c:pt>
                <c:pt idx="461">
                  <c:v>337</c:v>
                </c:pt>
                <c:pt idx="462">
                  <c:v>338</c:v>
                </c:pt>
                <c:pt idx="463">
                  <c:v>339</c:v>
                </c:pt>
                <c:pt idx="464">
                  <c:v>340</c:v>
                </c:pt>
                <c:pt idx="465">
                  <c:v>341</c:v>
                </c:pt>
                <c:pt idx="466">
                  <c:v>341</c:v>
                </c:pt>
                <c:pt idx="467">
                  <c:v>342</c:v>
                </c:pt>
                <c:pt idx="468">
                  <c:v>343</c:v>
                </c:pt>
                <c:pt idx="469">
                  <c:v>344</c:v>
                </c:pt>
                <c:pt idx="470">
                  <c:v>345</c:v>
                </c:pt>
                <c:pt idx="471">
                  <c:v>346</c:v>
                </c:pt>
                <c:pt idx="472">
                  <c:v>347</c:v>
                </c:pt>
                <c:pt idx="473">
                  <c:v>347</c:v>
                </c:pt>
                <c:pt idx="474">
                  <c:v>348</c:v>
                </c:pt>
                <c:pt idx="475">
                  <c:v>349</c:v>
                </c:pt>
                <c:pt idx="476">
                  <c:v>350</c:v>
                </c:pt>
                <c:pt idx="477">
                  <c:v>351</c:v>
                </c:pt>
                <c:pt idx="478">
                  <c:v>351</c:v>
                </c:pt>
                <c:pt idx="479">
                  <c:v>352</c:v>
                </c:pt>
                <c:pt idx="480">
                  <c:v>353</c:v>
                </c:pt>
                <c:pt idx="481">
                  <c:v>353</c:v>
                </c:pt>
                <c:pt idx="482">
                  <c:v>354</c:v>
                </c:pt>
                <c:pt idx="483">
                  <c:v>355</c:v>
                </c:pt>
                <c:pt idx="484">
                  <c:v>356</c:v>
                </c:pt>
                <c:pt idx="485">
                  <c:v>357</c:v>
                </c:pt>
                <c:pt idx="486">
                  <c:v>357</c:v>
                </c:pt>
                <c:pt idx="487">
                  <c:v>358</c:v>
                </c:pt>
                <c:pt idx="488">
                  <c:v>359</c:v>
                </c:pt>
                <c:pt idx="489">
                  <c:v>360</c:v>
                </c:pt>
                <c:pt idx="490">
                  <c:v>361</c:v>
                </c:pt>
                <c:pt idx="491">
                  <c:v>361</c:v>
                </c:pt>
                <c:pt idx="492">
                  <c:v>362</c:v>
                </c:pt>
                <c:pt idx="493">
                  <c:v>363</c:v>
                </c:pt>
                <c:pt idx="494">
                  <c:v>364</c:v>
                </c:pt>
                <c:pt idx="495">
                  <c:v>365</c:v>
                </c:pt>
                <c:pt idx="496">
                  <c:v>365</c:v>
                </c:pt>
                <c:pt idx="497">
                  <c:v>366</c:v>
                </c:pt>
                <c:pt idx="498">
                  <c:v>367</c:v>
                </c:pt>
                <c:pt idx="499">
                  <c:v>367</c:v>
                </c:pt>
                <c:pt idx="500">
                  <c:v>368</c:v>
                </c:pt>
                <c:pt idx="501">
                  <c:v>369</c:v>
                </c:pt>
                <c:pt idx="502">
                  <c:v>370</c:v>
                </c:pt>
                <c:pt idx="503">
                  <c:v>371</c:v>
                </c:pt>
                <c:pt idx="504">
                  <c:v>371</c:v>
                </c:pt>
                <c:pt idx="505">
                  <c:v>372</c:v>
                </c:pt>
                <c:pt idx="506">
                  <c:v>373</c:v>
                </c:pt>
                <c:pt idx="507">
                  <c:v>374</c:v>
                </c:pt>
                <c:pt idx="508">
                  <c:v>374</c:v>
                </c:pt>
                <c:pt idx="509">
                  <c:v>375</c:v>
                </c:pt>
                <c:pt idx="510">
                  <c:v>376</c:v>
                </c:pt>
                <c:pt idx="511">
                  <c:v>377</c:v>
                </c:pt>
                <c:pt idx="512">
                  <c:v>378</c:v>
                </c:pt>
                <c:pt idx="513">
                  <c:v>378</c:v>
                </c:pt>
                <c:pt idx="514">
                  <c:v>379</c:v>
                </c:pt>
                <c:pt idx="515">
                  <c:v>380</c:v>
                </c:pt>
                <c:pt idx="516">
                  <c:v>381</c:v>
                </c:pt>
                <c:pt idx="517">
                  <c:v>382</c:v>
                </c:pt>
                <c:pt idx="518">
                  <c:v>383</c:v>
                </c:pt>
                <c:pt idx="519">
                  <c:v>384</c:v>
                </c:pt>
                <c:pt idx="520">
                  <c:v>385</c:v>
                </c:pt>
                <c:pt idx="521">
                  <c:v>386</c:v>
                </c:pt>
                <c:pt idx="522">
                  <c:v>386</c:v>
                </c:pt>
                <c:pt idx="523">
                  <c:v>387</c:v>
                </c:pt>
                <c:pt idx="524">
                  <c:v>388</c:v>
                </c:pt>
                <c:pt idx="525">
                  <c:v>389</c:v>
                </c:pt>
                <c:pt idx="526">
                  <c:v>390</c:v>
                </c:pt>
                <c:pt idx="527">
                  <c:v>391</c:v>
                </c:pt>
                <c:pt idx="528">
                  <c:v>392</c:v>
                </c:pt>
                <c:pt idx="529">
                  <c:v>393</c:v>
                </c:pt>
                <c:pt idx="530">
                  <c:v>394</c:v>
                </c:pt>
                <c:pt idx="531">
                  <c:v>395</c:v>
                </c:pt>
                <c:pt idx="532">
                  <c:v>395</c:v>
                </c:pt>
                <c:pt idx="533">
                  <c:v>396</c:v>
                </c:pt>
                <c:pt idx="534">
                  <c:v>397</c:v>
                </c:pt>
                <c:pt idx="535">
                  <c:v>398</c:v>
                </c:pt>
                <c:pt idx="536">
                  <c:v>399</c:v>
                </c:pt>
                <c:pt idx="537">
                  <c:v>400</c:v>
                </c:pt>
                <c:pt idx="538">
                  <c:v>401</c:v>
                </c:pt>
                <c:pt idx="539">
                  <c:v>402</c:v>
                </c:pt>
                <c:pt idx="540">
                  <c:v>402</c:v>
                </c:pt>
                <c:pt idx="541">
                  <c:v>403</c:v>
                </c:pt>
                <c:pt idx="542">
                  <c:v>404</c:v>
                </c:pt>
                <c:pt idx="543">
                  <c:v>405</c:v>
                </c:pt>
                <c:pt idx="544">
                  <c:v>405</c:v>
                </c:pt>
                <c:pt idx="545">
                  <c:v>406</c:v>
                </c:pt>
                <c:pt idx="546">
                  <c:v>407</c:v>
                </c:pt>
                <c:pt idx="547">
                  <c:v>407</c:v>
                </c:pt>
                <c:pt idx="548">
                  <c:v>408</c:v>
                </c:pt>
                <c:pt idx="549">
                  <c:v>409</c:v>
                </c:pt>
                <c:pt idx="550">
                  <c:v>409</c:v>
                </c:pt>
                <c:pt idx="551">
                  <c:v>410</c:v>
                </c:pt>
                <c:pt idx="552">
                  <c:v>411</c:v>
                </c:pt>
                <c:pt idx="553">
                  <c:v>412</c:v>
                </c:pt>
                <c:pt idx="554">
                  <c:v>413</c:v>
                </c:pt>
                <c:pt idx="555">
                  <c:v>414</c:v>
                </c:pt>
                <c:pt idx="556">
                  <c:v>415</c:v>
                </c:pt>
                <c:pt idx="557">
                  <c:v>415</c:v>
                </c:pt>
                <c:pt idx="558">
                  <c:v>416</c:v>
                </c:pt>
                <c:pt idx="559">
                  <c:v>417</c:v>
                </c:pt>
                <c:pt idx="560">
                  <c:v>418</c:v>
                </c:pt>
                <c:pt idx="561">
                  <c:v>418</c:v>
                </c:pt>
                <c:pt idx="562">
                  <c:v>419</c:v>
                </c:pt>
                <c:pt idx="563">
                  <c:v>420</c:v>
                </c:pt>
                <c:pt idx="564">
                  <c:v>421</c:v>
                </c:pt>
                <c:pt idx="565">
                  <c:v>422</c:v>
                </c:pt>
                <c:pt idx="566">
                  <c:v>423</c:v>
                </c:pt>
                <c:pt idx="567">
                  <c:v>424</c:v>
                </c:pt>
                <c:pt idx="568">
                  <c:v>425</c:v>
                </c:pt>
                <c:pt idx="569">
                  <c:v>426</c:v>
                </c:pt>
                <c:pt idx="570">
                  <c:v>427</c:v>
                </c:pt>
                <c:pt idx="571">
                  <c:v>428</c:v>
                </c:pt>
                <c:pt idx="572">
                  <c:v>429</c:v>
                </c:pt>
                <c:pt idx="573">
                  <c:v>429</c:v>
                </c:pt>
                <c:pt idx="574">
                  <c:v>430</c:v>
                </c:pt>
                <c:pt idx="575">
                  <c:v>431</c:v>
                </c:pt>
                <c:pt idx="576">
                  <c:v>432</c:v>
                </c:pt>
                <c:pt idx="577">
                  <c:v>433</c:v>
                </c:pt>
                <c:pt idx="578">
                  <c:v>434</c:v>
                </c:pt>
                <c:pt idx="579">
                  <c:v>435</c:v>
                </c:pt>
                <c:pt idx="580">
                  <c:v>435</c:v>
                </c:pt>
                <c:pt idx="581">
                  <c:v>436</c:v>
                </c:pt>
                <c:pt idx="582">
                  <c:v>437</c:v>
                </c:pt>
                <c:pt idx="583">
                  <c:v>438</c:v>
                </c:pt>
                <c:pt idx="584">
                  <c:v>438</c:v>
                </c:pt>
                <c:pt idx="585">
                  <c:v>439</c:v>
                </c:pt>
                <c:pt idx="586">
                  <c:v>440</c:v>
                </c:pt>
                <c:pt idx="587">
                  <c:v>441</c:v>
                </c:pt>
                <c:pt idx="588">
                  <c:v>441</c:v>
                </c:pt>
                <c:pt idx="589">
                  <c:v>442</c:v>
                </c:pt>
                <c:pt idx="590">
                  <c:v>443</c:v>
                </c:pt>
                <c:pt idx="591">
                  <c:v>444</c:v>
                </c:pt>
                <c:pt idx="592">
                  <c:v>444</c:v>
                </c:pt>
                <c:pt idx="593">
                  <c:v>445</c:v>
                </c:pt>
                <c:pt idx="594">
                  <c:v>446</c:v>
                </c:pt>
                <c:pt idx="595">
                  <c:v>447</c:v>
                </c:pt>
                <c:pt idx="596">
                  <c:v>447</c:v>
                </c:pt>
                <c:pt idx="597">
                  <c:v>448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451</c:v>
                </c:pt>
                <c:pt idx="602">
                  <c:v>452</c:v>
                </c:pt>
                <c:pt idx="603">
                  <c:v>453</c:v>
                </c:pt>
                <c:pt idx="604">
                  <c:v>454</c:v>
                </c:pt>
                <c:pt idx="605">
                  <c:v>455</c:v>
                </c:pt>
                <c:pt idx="606">
                  <c:v>456</c:v>
                </c:pt>
                <c:pt idx="607">
                  <c:v>457</c:v>
                </c:pt>
                <c:pt idx="608">
                  <c:v>457</c:v>
                </c:pt>
                <c:pt idx="609">
                  <c:v>458</c:v>
                </c:pt>
                <c:pt idx="610">
                  <c:v>459</c:v>
                </c:pt>
                <c:pt idx="611">
                  <c:v>460</c:v>
                </c:pt>
                <c:pt idx="612">
                  <c:v>460</c:v>
                </c:pt>
                <c:pt idx="613">
                  <c:v>461</c:v>
                </c:pt>
                <c:pt idx="614">
                  <c:v>462</c:v>
                </c:pt>
                <c:pt idx="615">
                  <c:v>463</c:v>
                </c:pt>
                <c:pt idx="616">
                  <c:v>463</c:v>
                </c:pt>
                <c:pt idx="617">
                  <c:v>464</c:v>
                </c:pt>
                <c:pt idx="618">
                  <c:v>465</c:v>
                </c:pt>
                <c:pt idx="619">
                  <c:v>465</c:v>
                </c:pt>
                <c:pt idx="620">
                  <c:v>466</c:v>
                </c:pt>
                <c:pt idx="621">
                  <c:v>467</c:v>
                </c:pt>
                <c:pt idx="622">
                  <c:v>468</c:v>
                </c:pt>
                <c:pt idx="623">
                  <c:v>469</c:v>
                </c:pt>
                <c:pt idx="624">
                  <c:v>470</c:v>
                </c:pt>
                <c:pt idx="625">
                  <c:v>471</c:v>
                </c:pt>
                <c:pt idx="626">
                  <c:v>471</c:v>
                </c:pt>
                <c:pt idx="627">
                  <c:v>472</c:v>
                </c:pt>
                <c:pt idx="628">
                  <c:v>473</c:v>
                </c:pt>
                <c:pt idx="629">
                  <c:v>473</c:v>
                </c:pt>
                <c:pt idx="630">
                  <c:v>474</c:v>
                </c:pt>
                <c:pt idx="631">
                  <c:v>475</c:v>
                </c:pt>
                <c:pt idx="632">
                  <c:v>476</c:v>
                </c:pt>
                <c:pt idx="633">
                  <c:v>477</c:v>
                </c:pt>
                <c:pt idx="634">
                  <c:v>478</c:v>
                </c:pt>
                <c:pt idx="635">
                  <c:v>479</c:v>
                </c:pt>
                <c:pt idx="636">
                  <c:v>480</c:v>
                </c:pt>
                <c:pt idx="637">
                  <c:v>481</c:v>
                </c:pt>
                <c:pt idx="638">
                  <c:v>482</c:v>
                </c:pt>
                <c:pt idx="639">
                  <c:v>482</c:v>
                </c:pt>
                <c:pt idx="640">
                  <c:v>483</c:v>
                </c:pt>
                <c:pt idx="641">
                  <c:v>484</c:v>
                </c:pt>
                <c:pt idx="642">
                  <c:v>485</c:v>
                </c:pt>
                <c:pt idx="643">
                  <c:v>485</c:v>
                </c:pt>
                <c:pt idx="644">
                  <c:v>486</c:v>
                </c:pt>
                <c:pt idx="645">
                  <c:v>487</c:v>
                </c:pt>
                <c:pt idx="646">
                  <c:v>488</c:v>
                </c:pt>
                <c:pt idx="647">
                  <c:v>489</c:v>
                </c:pt>
                <c:pt idx="648">
                  <c:v>489</c:v>
                </c:pt>
                <c:pt idx="649">
                  <c:v>490</c:v>
                </c:pt>
                <c:pt idx="650">
                  <c:v>491</c:v>
                </c:pt>
                <c:pt idx="651">
                  <c:v>492</c:v>
                </c:pt>
                <c:pt idx="652">
                  <c:v>493</c:v>
                </c:pt>
                <c:pt idx="653">
                  <c:v>494</c:v>
                </c:pt>
                <c:pt idx="654">
                  <c:v>495</c:v>
                </c:pt>
                <c:pt idx="655">
                  <c:v>496</c:v>
                </c:pt>
                <c:pt idx="656">
                  <c:v>497</c:v>
                </c:pt>
                <c:pt idx="657">
                  <c:v>498</c:v>
                </c:pt>
                <c:pt idx="658">
                  <c:v>499</c:v>
                </c:pt>
                <c:pt idx="659">
                  <c:v>500</c:v>
                </c:pt>
                <c:pt idx="660">
                  <c:v>501</c:v>
                </c:pt>
                <c:pt idx="661">
                  <c:v>502</c:v>
                </c:pt>
                <c:pt idx="662">
                  <c:v>503</c:v>
                </c:pt>
                <c:pt idx="663">
                  <c:v>503</c:v>
                </c:pt>
                <c:pt idx="664">
                  <c:v>504</c:v>
                </c:pt>
                <c:pt idx="665">
                  <c:v>505</c:v>
                </c:pt>
                <c:pt idx="666">
                  <c:v>505</c:v>
                </c:pt>
                <c:pt idx="667">
                  <c:v>506</c:v>
                </c:pt>
                <c:pt idx="668">
                  <c:v>507</c:v>
                </c:pt>
                <c:pt idx="669">
                  <c:v>508</c:v>
                </c:pt>
                <c:pt idx="670">
                  <c:v>509</c:v>
                </c:pt>
                <c:pt idx="671">
                  <c:v>510</c:v>
                </c:pt>
                <c:pt idx="672">
                  <c:v>511</c:v>
                </c:pt>
                <c:pt idx="673">
                  <c:v>512</c:v>
                </c:pt>
                <c:pt idx="674">
                  <c:v>512</c:v>
                </c:pt>
                <c:pt idx="675">
                  <c:v>513</c:v>
                </c:pt>
                <c:pt idx="676">
                  <c:v>513</c:v>
                </c:pt>
                <c:pt idx="677">
                  <c:v>514</c:v>
                </c:pt>
                <c:pt idx="678">
                  <c:v>515</c:v>
                </c:pt>
                <c:pt idx="679">
                  <c:v>515</c:v>
                </c:pt>
                <c:pt idx="680">
                  <c:v>516</c:v>
                </c:pt>
                <c:pt idx="681">
                  <c:v>516</c:v>
                </c:pt>
                <c:pt idx="682">
                  <c:v>517</c:v>
                </c:pt>
                <c:pt idx="683">
                  <c:v>518</c:v>
                </c:pt>
                <c:pt idx="684">
                  <c:v>519</c:v>
                </c:pt>
                <c:pt idx="685">
                  <c:v>520</c:v>
                </c:pt>
                <c:pt idx="686">
                  <c:v>521</c:v>
                </c:pt>
                <c:pt idx="687">
                  <c:v>522</c:v>
                </c:pt>
                <c:pt idx="688">
                  <c:v>523</c:v>
                </c:pt>
                <c:pt idx="689">
                  <c:v>523</c:v>
                </c:pt>
                <c:pt idx="690">
                  <c:v>524</c:v>
                </c:pt>
                <c:pt idx="691">
                  <c:v>525</c:v>
                </c:pt>
                <c:pt idx="692">
                  <c:v>525</c:v>
                </c:pt>
                <c:pt idx="693">
                  <c:v>526</c:v>
                </c:pt>
                <c:pt idx="694">
                  <c:v>526</c:v>
                </c:pt>
                <c:pt idx="695">
                  <c:v>527</c:v>
                </c:pt>
                <c:pt idx="696">
                  <c:v>528</c:v>
                </c:pt>
                <c:pt idx="697">
                  <c:v>528</c:v>
                </c:pt>
                <c:pt idx="698">
                  <c:v>529</c:v>
                </c:pt>
                <c:pt idx="699">
                  <c:v>530</c:v>
                </c:pt>
                <c:pt idx="700">
                  <c:v>531</c:v>
                </c:pt>
                <c:pt idx="701">
                  <c:v>532</c:v>
                </c:pt>
                <c:pt idx="702">
                  <c:v>533</c:v>
                </c:pt>
                <c:pt idx="703">
                  <c:v>533</c:v>
                </c:pt>
                <c:pt idx="704">
                  <c:v>534</c:v>
                </c:pt>
                <c:pt idx="705">
                  <c:v>535</c:v>
                </c:pt>
                <c:pt idx="706">
                  <c:v>536</c:v>
                </c:pt>
                <c:pt idx="707">
                  <c:v>537</c:v>
                </c:pt>
                <c:pt idx="708">
                  <c:v>538</c:v>
                </c:pt>
                <c:pt idx="709">
                  <c:v>539</c:v>
                </c:pt>
                <c:pt idx="710">
                  <c:v>540</c:v>
                </c:pt>
                <c:pt idx="711">
                  <c:v>541</c:v>
                </c:pt>
                <c:pt idx="712">
                  <c:v>542</c:v>
                </c:pt>
                <c:pt idx="713">
                  <c:v>543</c:v>
                </c:pt>
                <c:pt idx="714">
                  <c:v>544</c:v>
                </c:pt>
                <c:pt idx="715">
                  <c:v>545</c:v>
                </c:pt>
                <c:pt idx="716">
                  <c:v>545</c:v>
                </c:pt>
                <c:pt idx="717">
                  <c:v>546</c:v>
                </c:pt>
                <c:pt idx="718">
                  <c:v>547</c:v>
                </c:pt>
                <c:pt idx="719">
                  <c:v>547</c:v>
                </c:pt>
                <c:pt idx="720">
                  <c:v>548</c:v>
                </c:pt>
                <c:pt idx="721">
                  <c:v>549</c:v>
                </c:pt>
                <c:pt idx="722">
                  <c:v>550</c:v>
                </c:pt>
                <c:pt idx="723">
                  <c:v>551</c:v>
                </c:pt>
                <c:pt idx="724">
                  <c:v>552</c:v>
                </c:pt>
                <c:pt idx="725">
                  <c:v>553</c:v>
                </c:pt>
                <c:pt idx="726">
                  <c:v>554</c:v>
                </c:pt>
                <c:pt idx="727">
                  <c:v>555</c:v>
                </c:pt>
                <c:pt idx="728">
                  <c:v>556</c:v>
                </c:pt>
                <c:pt idx="729">
                  <c:v>557</c:v>
                </c:pt>
                <c:pt idx="730">
                  <c:v>558</c:v>
                </c:pt>
                <c:pt idx="731">
                  <c:v>559</c:v>
                </c:pt>
                <c:pt idx="732">
                  <c:v>560</c:v>
                </c:pt>
                <c:pt idx="733">
                  <c:v>561</c:v>
                </c:pt>
                <c:pt idx="734">
                  <c:v>562</c:v>
                </c:pt>
                <c:pt idx="735">
                  <c:v>562</c:v>
                </c:pt>
                <c:pt idx="736">
                  <c:v>563</c:v>
                </c:pt>
                <c:pt idx="737">
                  <c:v>564</c:v>
                </c:pt>
                <c:pt idx="738">
                  <c:v>565</c:v>
                </c:pt>
                <c:pt idx="739">
                  <c:v>566</c:v>
                </c:pt>
                <c:pt idx="740">
                  <c:v>567</c:v>
                </c:pt>
                <c:pt idx="741">
                  <c:v>569</c:v>
                </c:pt>
                <c:pt idx="742">
                  <c:v>570</c:v>
                </c:pt>
                <c:pt idx="743">
                  <c:v>571</c:v>
                </c:pt>
                <c:pt idx="744">
                  <c:v>572</c:v>
                </c:pt>
                <c:pt idx="745">
                  <c:v>573</c:v>
                </c:pt>
                <c:pt idx="746">
                  <c:v>574</c:v>
                </c:pt>
                <c:pt idx="747">
                  <c:v>575</c:v>
                </c:pt>
                <c:pt idx="748">
                  <c:v>576</c:v>
                </c:pt>
                <c:pt idx="749">
                  <c:v>577</c:v>
                </c:pt>
                <c:pt idx="750">
                  <c:v>578</c:v>
                </c:pt>
                <c:pt idx="751">
                  <c:v>578</c:v>
                </c:pt>
                <c:pt idx="752">
                  <c:v>579</c:v>
                </c:pt>
                <c:pt idx="753">
                  <c:v>580</c:v>
                </c:pt>
                <c:pt idx="754">
                  <c:v>581</c:v>
                </c:pt>
                <c:pt idx="755">
                  <c:v>582</c:v>
                </c:pt>
                <c:pt idx="756">
                  <c:v>583</c:v>
                </c:pt>
                <c:pt idx="757">
                  <c:v>584</c:v>
                </c:pt>
                <c:pt idx="758">
                  <c:v>585</c:v>
                </c:pt>
                <c:pt idx="759">
                  <c:v>586</c:v>
                </c:pt>
                <c:pt idx="760">
                  <c:v>587</c:v>
                </c:pt>
                <c:pt idx="761">
                  <c:v>588</c:v>
                </c:pt>
                <c:pt idx="762">
                  <c:v>589</c:v>
                </c:pt>
                <c:pt idx="763">
                  <c:v>590</c:v>
                </c:pt>
                <c:pt idx="764">
                  <c:v>591</c:v>
                </c:pt>
                <c:pt idx="765">
                  <c:v>591</c:v>
                </c:pt>
                <c:pt idx="766">
                  <c:v>592</c:v>
                </c:pt>
                <c:pt idx="767">
                  <c:v>593</c:v>
                </c:pt>
                <c:pt idx="768">
                  <c:v>594</c:v>
                </c:pt>
                <c:pt idx="769">
                  <c:v>595</c:v>
                </c:pt>
                <c:pt idx="770">
                  <c:v>597</c:v>
                </c:pt>
                <c:pt idx="771">
                  <c:v>598</c:v>
                </c:pt>
                <c:pt idx="772">
                  <c:v>599</c:v>
                </c:pt>
                <c:pt idx="773">
                  <c:v>600</c:v>
                </c:pt>
                <c:pt idx="774">
                  <c:v>601</c:v>
                </c:pt>
                <c:pt idx="775">
                  <c:v>603</c:v>
                </c:pt>
                <c:pt idx="776">
                  <c:v>604</c:v>
                </c:pt>
                <c:pt idx="777">
                  <c:v>605</c:v>
                </c:pt>
                <c:pt idx="778">
                  <c:v>605</c:v>
                </c:pt>
                <c:pt idx="779">
                  <c:v>606</c:v>
                </c:pt>
                <c:pt idx="780">
                  <c:v>607</c:v>
                </c:pt>
                <c:pt idx="781">
                  <c:v>608</c:v>
                </c:pt>
                <c:pt idx="782">
                  <c:v>609</c:v>
                </c:pt>
                <c:pt idx="783">
                  <c:v>609</c:v>
                </c:pt>
                <c:pt idx="784">
                  <c:v>610</c:v>
                </c:pt>
                <c:pt idx="785">
                  <c:v>611</c:v>
                </c:pt>
                <c:pt idx="786">
                  <c:v>612</c:v>
                </c:pt>
                <c:pt idx="787">
                  <c:v>613</c:v>
                </c:pt>
                <c:pt idx="788">
                  <c:v>613</c:v>
                </c:pt>
                <c:pt idx="789">
                  <c:v>614</c:v>
                </c:pt>
                <c:pt idx="790">
                  <c:v>615</c:v>
                </c:pt>
                <c:pt idx="791">
                  <c:v>616</c:v>
                </c:pt>
                <c:pt idx="792">
                  <c:v>617</c:v>
                </c:pt>
                <c:pt idx="793">
                  <c:v>618</c:v>
                </c:pt>
                <c:pt idx="794">
                  <c:v>619</c:v>
                </c:pt>
                <c:pt idx="795">
                  <c:v>620</c:v>
                </c:pt>
                <c:pt idx="796">
                  <c:v>621</c:v>
                </c:pt>
                <c:pt idx="797">
                  <c:v>622</c:v>
                </c:pt>
                <c:pt idx="798">
                  <c:v>623</c:v>
                </c:pt>
                <c:pt idx="799">
                  <c:v>624</c:v>
                </c:pt>
                <c:pt idx="800">
                  <c:v>625</c:v>
                </c:pt>
                <c:pt idx="801">
                  <c:v>625</c:v>
                </c:pt>
                <c:pt idx="802">
                  <c:v>626</c:v>
                </c:pt>
                <c:pt idx="803">
                  <c:v>627</c:v>
                </c:pt>
                <c:pt idx="804">
                  <c:v>628</c:v>
                </c:pt>
                <c:pt idx="805">
                  <c:v>629</c:v>
                </c:pt>
                <c:pt idx="806">
                  <c:v>630</c:v>
                </c:pt>
                <c:pt idx="807">
                  <c:v>632</c:v>
                </c:pt>
                <c:pt idx="808">
                  <c:v>633</c:v>
                </c:pt>
                <c:pt idx="809">
                  <c:v>634</c:v>
                </c:pt>
                <c:pt idx="810">
                  <c:v>635</c:v>
                </c:pt>
                <c:pt idx="811">
                  <c:v>636</c:v>
                </c:pt>
                <c:pt idx="812">
                  <c:v>637</c:v>
                </c:pt>
                <c:pt idx="813">
                  <c:v>638</c:v>
                </c:pt>
                <c:pt idx="814">
                  <c:v>639</c:v>
                </c:pt>
                <c:pt idx="815">
                  <c:v>640</c:v>
                </c:pt>
                <c:pt idx="816">
                  <c:v>641</c:v>
                </c:pt>
                <c:pt idx="817">
                  <c:v>642</c:v>
                </c:pt>
                <c:pt idx="818">
                  <c:v>643</c:v>
                </c:pt>
                <c:pt idx="819">
                  <c:v>643</c:v>
                </c:pt>
                <c:pt idx="820">
                  <c:v>644</c:v>
                </c:pt>
                <c:pt idx="821">
                  <c:v>645</c:v>
                </c:pt>
                <c:pt idx="822">
                  <c:v>646</c:v>
                </c:pt>
                <c:pt idx="823">
                  <c:v>647</c:v>
                </c:pt>
                <c:pt idx="824">
                  <c:v>649</c:v>
                </c:pt>
                <c:pt idx="825">
                  <c:v>650</c:v>
                </c:pt>
                <c:pt idx="826">
                  <c:v>651</c:v>
                </c:pt>
                <c:pt idx="827">
                  <c:v>652</c:v>
                </c:pt>
                <c:pt idx="828">
                  <c:v>654</c:v>
                </c:pt>
                <c:pt idx="829">
                  <c:v>655</c:v>
                </c:pt>
                <c:pt idx="830">
                  <c:v>656</c:v>
                </c:pt>
                <c:pt idx="831">
                  <c:v>657</c:v>
                </c:pt>
                <c:pt idx="832">
                  <c:v>657</c:v>
                </c:pt>
                <c:pt idx="833">
                  <c:v>658</c:v>
                </c:pt>
                <c:pt idx="834">
                  <c:v>659</c:v>
                </c:pt>
                <c:pt idx="835">
                  <c:v>660</c:v>
                </c:pt>
                <c:pt idx="836">
                  <c:v>661</c:v>
                </c:pt>
                <c:pt idx="837">
                  <c:v>662</c:v>
                </c:pt>
                <c:pt idx="838">
                  <c:v>663</c:v>
                </c:pt>
                <c:pt idx="839">
                  <c:v>665</c:v>
                </c:pt>
                <c:pt idx="840">
                  <c:v>666</c:v>
                </c:pt>
                <c:pt idx="841">
                  <c:v>667</c:v>
                </c:pt>
                <c:pt idx="842">
                  <c:v>669</c:v>
                </c:pt>
                <c:pt idx="843">
                  <c:v>670</c:v>
                </c:pt>
                <c:pt idx="844">
                  <c:v>671</c:v>
                </c:pt>
                <c:pt idx="845">
                  <c:v>672</c:v>
                </c:pt>
                <c:pt idx="846">
                  <c:v>674</c:v>
                </c:pt>
                <c:pt idx="847">
                  <c:v>675</c:v>
                </c:pt>
                <c:pt idx="848">
                  <c:v>676</c:v>
                </c:pt>
                <c:pt idx="849">
                  <c:v>677</c:v>
                </c:pt>
                <c:pt idx="850">
                  <c:v>678</c:v>
                </c:pt>
                <c:pt idx="851">
                  <c:v>679</c:v>
                </c:pt>
                <c:pt idx="852">
                  <c:v>680</c:v>
                </c:pt>
                <c:pt idx="853">
                  <c:v>681</c:v>
                </c:pt>
                <c:pt idx="854">
                  <c:v>682</c:v>
                </c:pt>
                <c:pt idx="855">
                  <c:v>683</c:v>
                </c:pt>
                <c:pt idx="856">
                  <c:v>684</c:v>
                </c:pt>
                <c:pt idx="857">
                  <c:v>685</c:v>
                </c:pt>
                <c:pt idx="858">
                  <c:v>686</c:v>
                </c:pt>
                <c:pt idx="859">
                  <c:v>687</c:v>
                </c:pt>
                <c:pt idx="860">
                  <c:v>687</c:v>
                </c:pt>
                <c:pt idx="861">
                  <c:v>688</c:v>
                </c:pt>
                <c:pt idx="862">
                  <c:v>689</c:v>
                </c:pt>
                <c:pt idx="863">
                  <c:v>690</c:v>
                </c:pt>
                <c:pt idx="864">
                  <c:v>691</c:v>
                </c:pt>
                <c:pt idx="865">
                  <c:v>692</c:v>
                </c:pt>
                <c:pt idx="866">
                  <c:v>693</c:v>
                </c:pt>
                <c:pt idx="867">
                  <c:v>694</c:v>
                </c:pt>
                <c:pt idx="868">
                  <c:v>695</c:v>
                </c:pt>
                <c:pt idx="869">
                  <c:v>696</c:v>
                </c:pt>
                <c:pt idx="870">
                  <c:v>698</c:v>
                </c:pt>
                <c:pt idx="871">
                  <c:v>699</c:v>
                </c:pt>
                <c:pt idx="872">
                  <c:v>700</c:v>
                </c:pt>
                <c:pt idx="873">
                  <c:v>701</c:v>
                </c:pt>
                <c:pt idx="874">
                  <c:v>703</c:v>
                </c:pt>
                <c:pt idx="875">
                  <c:v>704</c:v>
                </c:pt>
                <c:pt idx="876">
                  <c:v>705</c:v>
                </c:pt>
                <c:pt idx="877">
                  <c:v>706</c:v>
                </c:pt>
                <c:pt idx="878">
                  <c:v>707</c:v>
                </c:pt>
                <c:pt idx="879">
                  <c:v>708</c:v>
                </c:pt>
                <c:pt idx="880">
                  <c:v>709</c:v>
                </c:pt>
                <c:pt idx="881">
                  <c:v>710</c:v>
                </c:pt>
                <c:pt idx="882">
                  <c:v>712</c:v>
                </c:pt>
                <c:pt idx="883">
                  <c:v>713</c:v>
                </c:pt>
                <c:pt idx="884">
                  <c:v>714</c:v>
                </c:pt>
                <c:pt idx="885">
                  <c:v>715</c:v>
                </c:pt>
                <c:pt idx="886">
                  <c:v>716</c:v>
                </c:pt>
                <c:pt idx="887">
                  <c:v>717</c:v>
                </c:pt>
                <c:pt idx="888">
                  <c:v>718</c:v>
                </c:pt>
                <c:pt idx="889">
                  <c:v>719</c:v>
                </c:pt>
                <c:pt idx="890">
                  <c:v>720</c:v>
                </c:pt>
                <c:pt idx="891">
                  <c:v>721</c:v>
                </c:pt>
                <c:pt idx="892">
                  <c:v>722</c:v>
                </c:pt>
                <c:pt idx="893">
                  <c:v>723</c:v>
                </c:pt>
                <c:pt idx="894">
                  <c:v>723</c:v>
                </c:pt>
                <c:pt idx="895">
                  <c:v>724</c:v>
                </c:pt>
                <c:pt idx="896">
                  <c:v>725</c:v>
                </c:pt>
                <c:pt idx="897">
                  <c:v>726</c:v>
                </c:pt>
                <c:pt idx="898">
                  <c:v>727</c:v>
                </c:pt>
                <c:pt idx="899">
                  <c:v>728</c:v>
                </c:pt>
                <c:pt idx="900">
                  <c:v>729</c:v>
                </c:pt>
                <c:pt idx="901">
                  <c:v>730</c:v>
                </c:pt>
                <c:pt idx="902">
                  <c:v>731</c:v>
                </c:pt>
                <c:pt idx="903">
                  <c:v>732</c:v>
                </c:pt>
                <c:pt idx="904">
                  <c:v>734</c:v>
                </c:pt>
                <c:pt idx="905">
                  <c:v>735</c:v>
                </c:pt>
                <c:pt idx="906">
                  <c:v>736</c:v>
                </c:pt>
                <c:pt idx="907">
                  <c:v>737</c:v>
                </c:pt>
                <c:pt idx="908">
                  <c:v>738</c:v>
                </c:pt>
                <c:pt idx="909">
                  <c:v>739</c:v>
                </c:pt>
                <c:pt idx="910">
                  <c:v>740</c:v>
                </c:pt>
                <c:pt idx="911">
                  <c:v>741</c:v>
                </c:pt>
                <c:pt idx="912">
                  <c:v>742</c:v>
                </c:pt>
                <c:pt idx="913">
                  <c:v>743</c:v>
                </c:pt>
                <c:pt idx="914">
                  <c:v>744</c:v>
                </c:pt>
                <c:pt idx="915">
                  <c:v>745</c:v>
                </c:pt>
                <c:pt idx="916">
                  <c:v>746</c:v>
                </c:pt>
                <c:pt idx="917">
                  <c:v>748</c:v>
                </c:pt>
                <c:pt idx="918">
                  <c:v>749</c:v>
                </c:pt>
                <c:pt idx="919">
                  <c:v>750</c:v>
                </c:pt>
                <c:pt idx="920">
                  <c:v>751</c:v>
                </c:pt>
                <c:pt idx="921">
                  <c:v>752</c:v>
                </c:pt>
                <c:pt idx="922">
                  <c:v>754</c:v>
                </c:pt>
                <c:pt idx="923">
                  <c:v>755</c:v>
                </c:pt>
                <c:pt idx="924">
                  <c:v>757</c:v>
                </c:pt>
                <c:pt idx="925">
                  <c:v>758</c:v>
                </c:pt>
                <c:pt idx="926">
                  <c:v>759</c:v>
                </c:pt>
                <c:pt idx="927">
                  <c:v>760</c:v>
                </c:pt>
                <c:pt idx="928">
                  <c:v>761</c:v>
                </c:pt>
                <c:pt idx="929">
                  <c:v>762</c:v>
                </c:pt>
                <c:pt idx="930">
                  <c:v>763</c:v>
                </c:pt>
                <c:pt idx="931">
                  <c:v>764</c:v>
                </c:pt>
                <c:pt idx="932">
                  <c:v>766</c:v>
                </c:pt>
                <c:pt idx="933">
                  <c:v>767</c:v>
                </c:pt>
                <c:pt idx="934">
                  <c:v>768</c:v>
                </c:pt>
                <c:pt idx="935">
                  <c:v>769</c:v>
                </c:pt>
                <c:pt idx="936">
                  <c:v>770</c:v>
                </c:pt>
                <c:pt idx="937">
                  <c:v>771</c:v>
                </c:pt>
                <c:pt idx="938">
                  <c:v>772</c:v>
                </c:pt>
                <c:pt idx="939">
                  <c:v>773</c:v>
                </c:pt>
                <c:pt idx="940">
                  <c:v>774</c:v>
                </c:pt>
                <c:pt idx="941">
                  <c:v>775</c:v>
                </c:pt>
                <c:pt idx="942">
                  <c:v>776</c:v>
                </c:pt>
                <c:pt idx="943">
                  <c:v>777</c:v>
                </c:pt>
                <c:pt idx="944">
                  <c:v>778</c:v>
                </c:pt>
                <c:pt idx="945">
                  <c:v>778</c:v>
                </c:pt>
                <c:pt idx="946">
                  <c:v>779</c:v>
                </c:pt>
                <c:pt idx="947">
                  <c:v>780</c:v>
                </c:pt>
                <c:pt idx="948">
                  <c:v>781</c:v>
                </c:pt>
                <c:pt idx="949">
                  <c:v>781</c:v>
                </c:pt>
                <c:pt idx="950">
                  <c:v>782</c:v>
                </c:pt>
                <c:pt idx="951">
                  <c:v>783</c:v>
                </c:pt>
                <c:pt idx="952">
                  <c:v>785</c:v>
                </c:pt>
                <c:pt idx="953">
                  <c:v>786</c:v>
                </c:pt>
                <c:pt idx="954">
                  <c:v>787</c:v>
                </c:pt>
                <c:pt idx="955">
                  <c:v>788</c:v>
                </c:pt>
                <c:pt idx="956">
                  <c:v>789</c:v>
                </c:pt>
                <c:pt idx="957">
                  <c:v>791</c:v>
                </c:pt>
                <c:pt idx="958">
                  <c:v>792</c:v>
                </c:pt>
                <c:pt idx="959">
                  <c:v>793</c:v>
                </c:pt>
                <c:pt idx="960">
                  <c:v>794</c:v>
                </c:pt>
                <c:pt idx="961">
                  <c:v>795</c:v>
                </c:pt>
                <c:pt idx="962">
                  <c:v>796</c:v>
                </c:pt>
                <c:pt idx="963">
                  <c:v>797</c:v>
                </c:pt>
                <c:pt idx="964">
                  <c:v>798</c:v>
                </c:pt>
                <c:pt idx="965">
                  <c:v>799</c:v>
                </c:pt>
                <c:pt idx="966">
                  <c:v>800</c:v>
                </c:pt>
                <c:pt idx="967">
                  <c:v>801</c:v>
                </c:pt>
                <c:pt idx="968">
                  <c:v>803</c:v>
                </c:pt>
                <c:pt idx="969">
                  <c:v>804</c:v>
                </c:pt>
                <c:pt idx="970">
                  <c:v>805</c:v>
                </c:pt>
                <c:pt idx="971">
                  <c:v>806</c:v>
                </c:pt>
                <c:pt idx="972">
                  <c:v>807</c:v>
                </c:pt>
                <c:pt idx="973">
                  <c:v>807</c:v>
                </c:pt>
                <c:pt idx="974">
                  <c:v>808</c:v>
                </c:pt>
                <c:pt idx="975">
                  <c:v>809</c:v>
                </c:pt>
                <c:pt idx="976">
                  <c:v>809</c:v>
                </c:pt>
                <c:pt idx="977">
                  <c:v>810</c:v>
                </c:pt>
                <c:pt idx="978">
                  <c:v>811</c:v>
                </c:pt>
                <c:pt idx="979">
                  <c:v>812</c:v>
                </c:pt>
                <c:pt idx="980">
                  <c:v>813</c:v>
                </c:pt>
                <c:pt idx="981">
                  <c:v>814</c:v>
                </c:pt>
                <c:pt idx="982">
                  <c:v>815</c:v>
                </c:pt>
                <c:pt idx="983">
                  <c:v>816</c:v>
                </c:pt>
                <c:pt idx="984">
                  <c:v>817</c:v>
                </c:pt>
                <c:pt idx="985">
                  <c:v>819</c:v>
                </c:pt>
                <c:pt idx="986">
                  <c:v>820</c:v>
                </c:pt>
                <c:pt idx="987">
                  <c:v>821</c:v>
                </c:pt>
                <c:pt idx="988">
                  <c:v>822</c:v>
                </c:pt>
                <c:pt idx="989">
                  <c:v>823</c:v>
                </c:pt>
                <c:pt idx="990">
                  <c:v>824</c:v>
                </c:pt>
                <c:pt idx="991">
                  <c:v>825</c:v>
                </c:pt>
                <c:pt idx="992">
                  <c:v>826</c:v>
                </c:pt>
                <c:pt idx="993">
                  <c:v>827</c:v>
                </c:pt>
                <c:pt idx="994">
                  <c:v>828</c:v>
                </c:pt>
                <c:pt idx="995">
                  <c:v>829</c:v>
                </c:pt>
                <c:pt idx="996">
                  <c:v>830</c:v>
                </c:pt>
                <c:pt idx="997">
                  <c:v>832</c:v>
                </c:pt>
                <c:pt idx="998">
                  <c:v>833</c:v>
                </c:pt>
                <c:pt idx="999">
                  <c:v>834</c:v>
                </c:pt>
                <c:pt idx="1000">
                  <c:v>835</c:v>
                </c:pt>
                <c:pt idx="1001">
                  <c:v>836</c:v>
                </c:pt>
                <c:pt idx="1002">
                  <c:v>837</c:v>
                </c:pt>
                <c:pt idx="1003">
                  <c:v>839</c:v>
                </c:pt>
                <c:pt idx="1004">
                  <c:v>840</c:v>
                </c:pt>
                <c:pt idx="1005">
                  <c:v>841</c:v>
                </c:pt>
                <c:pt idx="1006">
                  <c:v>843</c:v>
                </c:pt>
                <c:pt idx="1007">
                  <c:v>844</c:v>
                </c:pt>
                <c:pt idx="1008">
                  <c:v>845</c:v>
                </c:pt>
                <c:pt idx="1009">
                  <c:v>847</c:v>
                </c:pt>
                <c:pt idx="1010">
                  <c:v>848</c:v>
                </c:pt>
                <c:pt idx="1011">
                  <c:v>849</c:v>
                </c:pt>
                <c:pt idx="1012">
                  <c:v>851</c:v>
                </c:pt>
                <c:pt idx="1013">
                  <c:v>852</c:v>
                </c:pt>
                <c:pt idx="1014">
                  <c:v>853</c:v>
                </c:pt>
                <c:pt idx="1015">
                  <c:v>855</c:v>
                </c:pt>
                <c:pt idx="1016">
                  <c:v>856</c:v>
                </c:pt>
                <c:pt idx="1017">
                  <c:v>858</c:v>
                </c:pt>
                <c:pt idx="1018">
                  <c:v>859</c:v>
                </c:pt>
                <c:pt idx="1019">
                  <c:v>861</c:v>
                </c:pt>
                <c:pt idx="1020">
                  <c:v>862</c:v>
                </c:pt>
                <c:pt idx="1021">
                  <c:v>864</c:v>
                </c:pt>
                <c:pt idx="1022">
                  <c:v>865</c:v>
                </c:pt>
                <c:pt idx="1023">
                  <c:v>867</c:v>
                </c:pt>
                <c:pt idx="1024">
                  <c:v>868</c:v>
                </c:pt>
                <c:pt idx="1025">
                  <c:v>870</c:v>
                </c:pt>
                <c:pt idx="1026">
                  <c:v>871</c:v>
                </c:pt>
                <c:pt idx="1027">
                  <c:v>873</c:v>
                </c:pt>
                <c:pt idx="1028">
                  <c:v>874</c:v>
                </c:pt>
                <c:pt idx="1029">
                  <c:v>876</c:v>
                </c:pt>
                <c:pt idx="1030">
                  <c:v>877</c:v>
                </c:pt>
                <c:pt idx="1031">
                  <c:v>879</c:v>
                </c:pt>
                <c:pt idx="1032">
                  <c:v>880</c:v>
                </c:pt>
                <c:pt idx="1033">
                  <c:v>881</c:v>
                </c:pt>
                <c:pt idx="1034">
                  <c:v>883</c:v>
                </c:pt>
                <c:pt idx="1035">
                  <c:v>884</c:v>
                </c:pt>
                <c:pt idx="1036">
                  <c:v>886</c:v>
                </c:pt>
                <c:pt idx="1037">
                  <c:v>887</c:v>
                </c:pt>
                <c:pt idx="1038">
                  <c:v>888</c:v>
                </c:pt>
                <c:pt idx="1039">
                  <c:v>890</c:v>
                </c:pt>
                <c:pt idx="1040">
                  <c:v>891</c:v>
                </c:pt>
                <c:pt idx="1041">
                  <c:v>892</c:v>
                </c:pt>
                <c:pt idx="1042">
                  <c:v>893</c:v>
                </c:pt>
                <c:pt idx="1043">
                  <c:v>894</c:v>
                </c:pt>
                <c:pt idx="1044">
                  <c:v>895</c:v>
                </c:pt>
                <c:pt idx="1045">
                  <c:v>896</c:v>
                </c:pt>
                <c:pt idx="1046">
                  <c:v>897</c:v>
                </c:pt>
                <c:pt idx="1047">
                  <c:v>898</c:v>
                </c:pt>
                <c:pt idx="1048">
                  <c:v>899</c:v>
                </c:pt>
                <c:pt idx="1049">
                  <c:v>900</c:v>
                </c:pt>
                <c:pt idx="1050">
                  <c:v>900</c:v>
                </c:pt>
                <c:pt idx="1051">
                  <c:v>901</c:v>
                </c:pt>
                <c:pt idx="1052">
                  <c:v>902</c:v>
                </c:pt>
                <c:pt idx="1053">
                  <c:v>904</c:v>
                </c:pt>
                <c:pt idx="1054">
                  <c:v>905</c:v>
                </c:pt>
                <c:pt idx="1055">
                  <c:v>906</c:v>
                </c:pt>
                <c:pt idx="1056">
                  <c:v>907</c:v>
                </c:pt>
                <c:pt idx="1057">
                  <c:v>909</c:v>
                </c:pt>
                <c:pt idx="1058">
                  <c:v>910</c:v>
                </c:pt>
                <c:pt idx="1059">
                  <c:v>912</c:v>
                </c:pt>
                <c:pt idx="1060">
                  <c:v>913</c:v>
                </c:pt>
                <c:pt idx="1061">
                  <c:v>915</c:v>
                </c:pt>
                <c:pt idx="1062">
                  <c:v>916</c:v>
                </c:pt>
                <c:pt idx="1063">
                  <c:v>917</c:v>
                </c:pt>
                <c:pt idx="1064">
                  <c:v>919</c:v>
                </c:pt>
                <c:pt idx="1065">
                  <c:v>920</c:v>
                </c:pt>
                <c:pt idx="1066">
                  <c:v>921</c:v>
                </c:pt>
                <c:pt idx="1067">
                  <c:v>923</c:v>
                </c:pt>
                <c:pt idx="1068">
                  <c:v>924</c:v>
                </c:pt>
                <c:pt idx="1069">
                  <c:v>925</c:v>
                </c:pt>
                <c:pt idx="1070">
                  <c:v>926</c:v>
                </c:pt>
                <c:pt idx="1071">
                  <c:v>928</c:v>
                </c:pt>
                <c:pt idx="1072">
                  <c:v>929</c:v>
                </c:pt>
                <c:pt idx="1073">
                  <c:v>930</c:v>
                </c:pt>
                <c:pt idx="1074">
                  <c:v>932</c:v>
                </c:pt>
                <c:pt idx="1075">
                  <c:v>933</c:v>
                </c:pt>
                <c:pt idx="1076">
                  <c:v>934</c:v>
                </c:pt>
                <c:pt idx="1077">
                  <c:v>934</c:v>
                </c:pt>
                <c:pt idx="1078">
                  <c:v>935</c:v>
                </c:pt>
                <c:pt idx="1079">
                  <c:v>936</c:v>
                </c:pt>
                <c:pt idx="1080">
                  <c:v>937</c:v>
                </c:pt>
                <c:pt idx="1081">
                  <c:v>938</c:v>
                </c:pt>
                <c:pt idx="1082">
                  <c:v>938</c:v>
                </c:pt>
                <c:pt idx="1083">
                  <c:v>939</c:v>
                </c:pt>
                <c:pt idx="1084">
                  <c:v>939</c:v>
                </c:pt>
                <c:pt idx="1085">
                  <c:v>938</c:v>
                </c:pt>
                <c:pt idx="1086">
                  <c:v>937</c:v>
                </c:pt>
                <c:pt idx="1087">
                  <c:v>935</c:v>
                </c:pt>
                <c:pt idx="1088">
                  <c:v>933</c:v>
                </c:pt>
                <c:pt idx="1089">
                  <c:v>931</c:v>
                </c:pt>
                <c:pt idx="1090">
                  <c:v>929</c:v>
                </c:pt>
                <c:pt idx="1091">
                  <c:v>926</c:v>
                </c:pt>
                <c:pt idx="1092">
                  <c:v>924</c:v>
                </c:pt>
                <c:pt idx="1093">
                  <c:v>921</c:v>
                </c:pt>
                <c:pt idx="1094">
                  <c:v>918</c:v>
                </c:pt>
                <c:pt idx="1095">
                  <c:v>916</c:v>
                </c:pt>
                <c:pt idx="1096">
                  <c:v>913</c:v>
                </c:pt>
                <c:pt idx="1097">
                  <c:v>911</c:v>
                </c:pt>
                <c:pt idx="1098">
                  <c:v>908</c:v>
                </c:pt>
                <c:pt idx="1099">
                  <c:v>905</c:v>
                </c:pt>
                <c:pt idx="1100">
                  <c:v>902</c:v>
                </c:pt>
                <c:pt idx="1101">
                  <c:v>900</c:v>
                </c:pt>
                <c:pt idx="1102">
                  <c:v>897</c:v>
                </c:pt>
                <c:pt idx="1103">
                  <c:v>894</c:v>
                </c:pt>
                <c:pt idx="1104">
                  <c:v>891</c:v>
                </c:pt>
                <c:pt idx="1105">
                  <c:v>888</c:v>
                </c:pt>
                <c:pt idx="1106">
                  <c:v>887</c:v>
                </c:pt>
                <c:pt idx="1107">
                  <c:v>885</c:v>
                </c:pt>
                <c:pt idx="1108">
                  <c:v>884</c:v>
                </c:pt>
                <c:pt idx="1109">
                  <c:v>883</c:v>
                </c:pt>
                <c:pt idx="1110">
                  <c:v>882</c:v>
                </c:pt>
                <c:pt idx="1111">
                  <c:v>882</c:v>
                </c:pt>
                <c:pt idx="1112">
                  <c:v>881</c:v>
                </c:pt>
                <c:pt idx="1113">
                  <c:v>881</c:v>
                </c:pt>
                <c:pt idx="1114">
                  <c:v>880</c:v>
                </c:pt>
                <c:pt idx="1115">
                  <c:v>879</c:v>
                </c:pt>
                <c:pt idx="1116">
                  <c:v>878</c:v>
                </c:pt>
                <c:pt idx="1117">
                  <c:v>878</c:v>
                </c:pt>
                <c:pt idx="1118">
                  <c:v>877</c:v>
                </c:pt>
                <c:pt idx="1119">
                  <c:v>876</c:v>
                </c:pt>
                <c:pt idx="1120">
                  <c:v>874</c:v>
                </c:pt>
                <c:pt idx="1121">
                  <c:v>873</c:v>
                </c:pt>
                <c:pt idx="1122">
                  <c:v>872</c:v>
                </c:pt>
                <c:pt idx="1123">
                  <c:v>871</c:v>
                </c:pt>
                <c:pt idx="1124">
                  <c:v>871</c:v>
                </c:pt>
                <c:pt idx="1125">
                  <c:v>870</c:v>
                </c:pt>
                <c:pt idx="1126">
                  <c:v>869</c:v>
                </c:pt>
                <c:pt idx="1127">
                  <c:v>868</c:v>
                </c:pt>
                <c:pt idx="1128">
                  <c:v>867</c:v>
                </c:pt>
                <c:pt idx="1129">
                  <c:v>866</c:v>
                </c:pt>
                <c:pt idx="1130">
                  <c:v>865</c:v>
                </c:pt>
                <c:pt idx="1131">
                  <c:v>864</c:v>
                </c:pt>
                <c:pt idx="1132">
                  <c:v>864</c:v>
                </c:pt>
                <c:pt idx="1133">
                  <c:v>863</c:v>
                </c:pt>
                <c:pt idx="1134">
                  <c:v>862</c:v>
                </c:pt>
                <c:pt idx="1135">
                  <c:v>861</c:v>
                </c:pt>
                <c:pt idx="1136">
                  <c:v>860</c:v>
                </c:pt>
                <c:pt idx="1137">
                  <c:v>860</c:v>
                </c:pt>
                <c:pt idx="1138">
                  <c:v>859</c:v>
                </c:pt>
                <c:pt idx="1139">
                  <c:v>859</c:v>
                </c:pt>
                <c:pt idx="1140">
                  <c:v>858</c:v>
                </c:pt>
                <c:pt idx="1141">
                  <c:v>858</c:v>
                </c:pt>
                <c:pt idx="1142">
                  <c:v>857</c:v>
                </c:pt>
                <c:pt idx="1143">
                  <c:v>857</c:v>
                </c:pt>
                <c:pt idx="1144">
                  <c:v>857</c:v>
                </c:pt>
                <c:pt idx="1145">
                  <c:v>856</c:v>
                </c:pt>
                <c:pt idx="1146">
                  <c:v>856</c:v>
                </c:pt>
                <c:pt idx="1147">
                  <c:v>856</c:v>
                </c:pt>
                <c:pt idx="1148">
                  <c:v>855</c:v>
                </c:pt>
                <c:pt idx="1149">
                  <c:v>855</c:v>
                </c:pt>
                <c:pt idx="1150">
                  <c:v>855</c:v>
                </c:pt>
                <c:pt idx="1151">
                  <c:v>855</c:v>
                </c:pt>
                <c:pt idx="1152">
                  <c:v>855</c:v>
                </c:pt>
                <c:pt idx="1153">
                  <c:v>855</c:v>
                </c:pt>
                <c:pt idx="1154">
                  <c:v>855</c:v>
                </c:pt>
                <c:pt idx="1155">
                  <c:v>855</c:v>
                </c:pt>
                <c:pt idx="1156">
                  <c:v>855</c:v>
                </c:pt>
                <c:pt idx="1157">
                  <c:v>855</c:v>
                </c:pt>
                <c:pt idx="1158">
                  <c:v>856</c:v>
                </c:pt>
                <c:pt idx="1159">
                  <c:v>856</c:v>
                </c:pt>
                <c:pt idx="1160">
                  <c:v>856</c:v>
                </c:pt>
                <c:pt idx="1161">
                  <c:v>856</c:v>
                </c:pt>
                <c:pt idx="1162">
                  <c:v>856</c:v>
                </c:pt>
                <c:pt idx="1163">
                  <c:v>856</c:v>
                </c:pt>
                <c:pt idx="1164">
                  <c:v>856</c:v>
                </c:pt>
                <c:pt idx="1165">
                  <c:v>856</c:v>
                </c:pt>
                <c:pt idx="1166">
                  <c:v>856</c:v>
                </c:pt>
                <c:pt idx="1167">
                  <c:v>856</c:v>
                </c:pt>
                <c:pt idx="1168">
                  <c:v>856</c:v>
                </c:pt>
                <c:pt idx="1169">
                  <c:v>856</c:v>
                </c:pt>
                <c:pt idx="1170">
                  <c:v>856</c:v>
                </c:pt>
                <c:pt idx="1171">
                  <c:v>856</c:v>
                </c:pt>
                <c:pt idx="1172">
                  <c:v>856</c:v>
                </c:pt>
                <c:pt idx="1173">
                  <c:v>856</c:v>
                </c:pt>
                <c:pt idx="1174">
                  <c:v>856</c:v>
                </c:pt>
                <c:pt idx="1175">
                  <c:v>856</c:v>
                </c:pt>
                <c:pt idx="1176">
                  <c:v>856</c:v>
                </c:pt>
                <c:pt idx="1177">
                  <c:v>856</c:v>
                </c:pt>
                <c:pt idx="1178">
                  <c:v>856</c:v>
                </c:pt>
                <c:pt idx="1179">
                  <c:v>856</c:v>
                </c:pt>
                <c:pt idx="1180">
                  <c:v>856</c:v>
                </c:pt>
                <c:pt idx="1181">
                  <c:v>856</c:v>
                </c:pt>
                <c:pt idx="1182">
                  <c:v>857</c:v>
                </c:pt>
                <c:pt idx="1183">
                  <c:v>857</c:v>
                </c:pt>
                <c:pt idx="1184">
                  <c:v>857</c:v>
                </c:pt>
                <c:pt idx="1185">
                  <c:v>857</c:v>
                </c:pt>
                <c:pt idx="1186">
                  <c:v>857</c:v>
                </c:pt>
                <c:pt idx="1187">
                  <c:v>857</c:v>
                </c:pt>
                <c:pt idx="1188">
                  <c:v>857</c:v>
                </c:pt>
                <c:pt idx="1189">
                  <c:v>857</c:v>
                </c:pt>
                <c:pt idx="1190">
                  <c:v>857</c:v>
                </c:pt>
                <c:pt idx="1191">
                  <c:v>857</c:v>
                </c:pt>
                <c:pt idx="1192">
                  <c:v>857</c:v>
                </c:pt>
                <c:pt idx="1193">
                  <c:v>857</c:v>
                </c:pt>
                <c:pt idx="1194">
                  <c:v>858</c:v>
                </c:pt>
                <c:pt idx="1195">
                  <c:v>858</c:v>
                </c:pt>
                <c:pt idx="1196">
                  <c:v>858</c:v>
                </c:pt>
                <c:pt idx="1197">
                  <c:v>858</c:v>
                </c:pt>
                <c:pt idx="1198">
                  <c:v>858</c:v>
                </c:pt>
                <c:pt idx="1199">
                  <c:v>858</c:v>
                </c:pt>
                <c:pt idx="1200">
                  <c:v>858</c:v>
                </c:pt>
                <c:pt idx="1201">
                  <c:v>859</c:v>
                </c:pt>
                <c:pt idx="1202">
                  <c:v>859</c:v>
                </c:pt>
                <c:pt idx="1203">
                  <c:v>859</c:v>
                </c:pt>
                <c:pt idx="1204">
                  <c:v>859</c:v>
                </c:pt>
                <c:pt idx="1205">
                  <c:v>859</c:v>
                </c:pt>
                <c:pt idx="1206">
                  <c:v>858</c:v>
                </c:pt>
                <c:pt idx="1207">
                  <c:v>859</c:v>
                </c:pt>
                <c:pt idx="1208">
                  <c:v>859</c:v>
                </c:pt>
                <c:pt idx="1209">
                  <c:v>859</c:v>
                </c:pt>
                <c:pt idx="1210">
                  <c:v>859</c:v>
                </c:pt>
                <c:pt idx="1211">
                  <c:v>859</c:v>
                </c:pt>
                <c:pt idx="1212">
                  <c:v>859</c:v>
                </c:pt>
                <c:pt idx="1213">
                  <c:v>859</c:v>
                </c:pt>
                <c:pt idx="1214">
                  <c:v>859</c:v>
                </c:pt>
                <c:pt idx="1215">
                  <c:v>859</c:v>
                </c:pt>
                <c:pt idx="1216">
                  <c:v>859</c:v>
                </c:pt>
                <c:pt idx="1217">
                  <c:v>859</c:v>
                </c:pt>
                <c:pt idx="1218">
                  <c:v>859</c:v>
                </c:pt>
                <c:pt idx="1219">
                  <c:v>859</c:v>
                </c:pt>
                <c:pt idx="1220">
                  <c:v>859</c:v>
                </c:pt>
                <c:pt idx="1221">
                  <c:v>859</c:v>
                </c:pt>
                <c:pt idx="1222">
                  <c:v>859</c:v>
                </c:pt>
                <c:pt idx="1223">
                  <c:v>859</c:v>
                </c:pt>
                <c:pt idx="1224">
                  <c:v>860</c:v>
                </c:pt>
                <c:pt idx="1225">
                  <c:v>860</c:v>
                </c:pt>
                <c:pt idx="1226">
                  <c:v>860</c:v>
                </c:pt>
                <c:pt idx="1227">
                  <c:v>860</c:v>
                </c:pt>
                <c:pt idx="1228">
                  <c:v>860</c:v>
                </c:pt>
                <c:pt idx="1229">
                  <c:v>860</c:v>
                </c:pt>
                <c:pt idx="1230">
                  <c:v>860</c:v>
                </c:pt>
                <c:pt idx="1231">
                  <c:v>860</c:v>
                </c:pt>
                <c:pt idx="1232">
                  <c:v>860</c:v>
                </c:pt>
                <c:pt idx="1233">
                  <c:v>860</c:v>
                </c:pt>
                <c:pt idx="1234">
                  <c:v>860</c:v>
                </c:pt>
                <c:pt idx="1235">
                  <c:v>860</c:v>
                </c:pt>
                <c:pt idx="1236">
                  <c:v>860</c:v>
                </c:pt>
                <c:pt idx="1237">
                  <c:v>860</c:v>
                </c:pt>
                <c:pt idx="1238">
                  <c:v>860</c:v>
                </c:pt>
                <c:pt idx="1239">
                  <c:v>861</c:v>
                </c:pt>
                <c:pt idx="1240">
                  <c:v>861</c:v>
                </c:pt>
                <c:pt idx="1241">
                  <c:v>861</c:v>
                </c:pt>
                <c:pt idx="1242">
                  <c:v>861</c:v>
                </c:pt>
                <c:pt idx="1243">
                  <c:v>861</c:v>
                </c:pt>
                <c:pt idx="1244">
                  <c:v>861</c:v>
                </c:pt>
                <c:pt idx="1245">
                  <c:v>861</c:v>
                </c:pt>
                <c:pt idx="1246">
                  <c:v>861</c:v>
                </c:pt>
                <c:pt idx="1247">
                  <c:v>861</c:v>
                </c:pt>
                <c:pt idx="1248">
                  <c:v>861</c:v>
                </c:pt>
                <c:pt idx="1249">
                  <c:v>861</c:v>
                </c:pt>
                <c:pt idx="1250">
                  <c:v>861</c:v>
                </c:pt>
                <c:pt idx="1251">
                  <c:v>861</c:v>
                </c:pt>
                <c:pt idx="1252">
                  <c:v>861</c:v>
                </c:pt>
                <c:pt idx="1253">
                  <c:v>861</c:v>
                </c:pt>
                <c:pt idx="1254">
                  <c:v>861</c:v>
                </c:pt>
                <c:pt idx="1255">
                  <c:v>861</c:v>
                </c:pt>
                <c:pt idx="1256">
                  <c:v>861</c:v>
                </c:pt>
                <c:pt idx="1257">
                  <c:v>861</c:v>
                </c:pt>
                <c:pt idx="1258">
                  <c:v>861</c:v>
                </c:pt>
                <c:pt idx="1259">
                  <c:v>861</c:v>
                </c:pt>
                <c:pt idx="1260">
                  <c:v>861</c:v>
                </c:pt>
                <c:pt idx="1261">
                  <c:v>861</c:v>
                </c:pt>
                <c:pt idx="1262">
                  <c:v>861</c:v>
                </c:pt>
                <c:pt idx="1263">
                  <c:v>861</c:v>
                </c:pt>
                <c:pt idx="1264">
                  <c:v>861</c:v>
                </c:pt>
                <c:pt idx="1265">
                  <c:v>861</c:v>
                </c:pt>
                <c:pt idx="1266">
                  <c:v>861</c:v>
                </c:pt>
                <c:pt idx="1267">
                  <c:v>861</c:v>
                </c:pt>
                <c:pt idx="1268">
                  <c:v>861</c:v>
                </c:pt>
                <c:pt idx="1269">
                  <c:v>861</c:v>
                </c:pt>
                <c:pt idx="1270">
                  <c:v>861</c:v>
                </c:pt>
                <c:pt idx="1271">
                  <c:v>861</c:v>
                </c:pt>
                <c:pt idx="1272">
                  <c:v>861</c:v>
                </c:pt>
                <c:pt idx="1273">
                  <c:v>861</c:v>
                </c:pt>
                <c:pt idx="1274">
                  <c:v>861</c:v>
                </c:pt>
                <c:pt idx="1275">
                  <c:v>861</c:v>
                </c:pt>
                <c:pt idx="1276">
                  <c:v>861</c:v>
                </c:pt>
                <c:pt idx="1277">
                  <c:v>861</c:v>
                </c:pt>
                <c:pt idx="1278">
                  <c:v>861</c:v>
                </c:pt>
                <c:pt idx="1279">
                  <c:v>861</c:v>
                </c:pt>
                <c:pt idx="1280">
                  <c:v>861</c:v>
                </c:pt>
                <c:pt idx="1281">
                  <c:v>861</c:v>
                </c:pt>
                <c:pt idx="1282">
                  <c:v>861</c:v>
                </c:pt>
                <c:pt idx="1283">
                  <c:v>861</c:v>
                </c:pt>
                <c:pt idx="1284">
                  <c:v>861</c:v>
                </c:pt>
                <c:pt idx="1285">
                  <c:v>861</c:v>
                </c:pt>
                <c:pt idx="1286">
                  <c:v>861</c:v>
                </c:pt>
                <c:pt idx="1287">
                  <c:v>861</c:v>
                </c:pt>
                <c:pt idx="1288">
                  <c:v>861</c:v>
                </c:pt>
                <c:pt idx="1289">
                  <c:v>861</c:v>
                </c:pt>
                <c:pt idx="1290">
                  <c:v>862</c:v>
                </c:pt>
                <c:pt idx="1291">
                  <c:v>862</c:v>
                </c:pt>
                <c:pt idx="1292">
                  <c:v>862</c:v>
                </c:pt>
                <c:pt idx="1293">
                  <c:v>862</c:v>
                </c:pt>
                <c:pt idx="1294">
                  <c:v>862</c:v>
                </c:pt>
                <c:pt idx="1295">
                  <c:v>862</c:v>
                </c:pt>
                <c:pt idx="1296">
                  <c:v>862</c:v>
                </c:pt>
                <c:pt idx="1297">
                  <c:v>862</c:v>
                </c:pt>
                <c:pt idx="1298">
                  <c:v>862</c:v>
                </c:pt>
                <c:pt idx="1299">
                  <c:v>862</c:v>
                </c:pt>
                <c:pt idx="1300">
                  <c:v>862</c:v>
                </c:pt>
                <c:pt idx="1301">
                  <c:v>862</c:v>
                </c:pt>
                <c:pt idx="1302">
                  <c:v>862</c:v>
                </c:pt>
                <c:pt idx="1303">
                  <c:v>862</c:v>
                </c:pt>
                <c:pt idx="1304">
                  <c:v>862</c:v>
                </c:pt>
                <c:pt idx="1305">
                  <c:v>862</c:v>
                </c:pt>
                <c:pt idx="1306">
                  <c:v>862</c:v>
                </c:pt>
                <c:pt idx="1307">
                  <c:v>862</c:v>
                </c:pt>
                <c:pt idx="1308">
                  <c:v>862</c:v>
                </c:pt>
                <c:pt idx="1309">
                  <c:v>862</c:v>
                </c:pt>
                <c:pt idx="1310">
                  <c:v>862</c:v>
                </c:pt>
                <c:pt idx="1311">
                  <c:v>862</c:v>
                </c:pt>
                <c:pt idx="1312">
                  <c:v>862</c:v>
                </c:pt>
                <c:pt idx="1313">
                  <c:v>862</c:v>
                </c:pt>
                <c:pt idx="1314">
                  <c:v>862</c:v>
                </c:pt>
                <c:pt idx="1315">
                  <c:v>862</c:v>
                </c:pt>
                <c:pt idx="1316">
                  <c:v>862</c:v>
                </c:pt>
                <c:pt idx="1317">
                  <c:v>862</c:v>
                </c:pt>
                <c:pt idx="1318">
                  <c:v>862</c:v>
                </c:pt>
                <c:pt idx="1319">
                  <c:v>862</c:v>
                </c:pt>
                <c:pt idx="1320">
                  <c:v>862</c:v>
                </c:pt>
                <c:pt idx="1321">
                  <c:v>862</c:v>
                </c:pt>
                <c:pt idx="1322">
                  <c:v>862</c:v>
                </c:pt>
                <c:pt idx="1323">
                  <c:v>862</c:v>
                </c:pt>
                <c:pt idx="1324">
                  <c:v>862</c:v>
                </c:pt>
                <c:pt idx="1325">
                  <c:v>863</c:v>
                </c:pt>
                <c:pt idx="1326">
                  <c:v>863</c:v>
                </c:pt>
                <c:pt idx="1327">
                  <c:v>863</c:v>
                </c:pt>
                <c:pt idx="1328">
                  <c:v>863</c:v>
                </c:pt>
                <c:pt idx="1329">
                  <c:v>863</c:v>
                </c:pt>
                <c:pt idx="1330">
                  <c:v>863</c:v>
                </c:pt>
                <c:pt idx="1331">
                  <c:v>863</c:v>
                </c:pt>
                <c:pt idx="1332">
                  <c:v>863</c:v>
                </c:pt>
                <c:pt idx="1333">
                  <c:v>863</c:v>
                </c:pt>
                <c:pt idx="1334">
                  <c:v>863</c:v>
                </c:pt>
                <c:pt idx="1335">
                  <c:v>863</c:v>
                </c:pt>
                <c:pt idx="1336">
                  <c:v>863</c:v>
                </c:pt>
                <c:pt idx="1337">
                  <c:v>863</c:v>
                </c:pt>
                <c:pt idx="1338">
                  <c:v>864</c:v>
                </c:pt>
                <c:pt idx="1339">
                  <c:v>864</c:v>
                </c:pt>
                <c:pt idx="1340">
                  <c:v>864</c:v>
                </c:pt>
                <c:pt idx="1341">
                  <c:v>864</c:v>
                </c:pt>
                <c:pt idx="1342">
                  <c:v>864</c:v>
                </c:pt>
                <c:pt idx="1343">
                  <c:v>864</c:v>
                </c:pt>
                <c:pt idx="1344">
                  <c:v>864</c:v>
                </c:pt>
                <c:pt idx="1345">
                  <c:v>864</c:v>
                </c:pt>
                <c:pt idx="1346">
                  <c:v>864</c:v>
                </c:pt>
                <c:pt idx="1347">
                  <c:v>864</c:v>
                </c:pt>
                <c:pt idx="1348">
                  <c:v>863</c:v>
                </c:pt>
                <c:pt idx="1349">
                  <c:v>863</c:v>
                </c:pt>
                <c:pt idx="1350">
                  <c:v>864</c:v>
                </c:pt>
                <c:pt idx="1351">
                  <c:v>864</c:v>
                </c:pt>
                <c:pt idx="1352">
                  <c:v>864</c:v>
                </c:pt>
                <c:pt idx="1353">
                  <c:v>864</c:v>
                </c:pt>
                <c:pt idx="1354">
                  <c:v>864</c:v>
                </c:pt>
                <c:pt idx="1355">
                  <c:v>863</c:v>
                </c:pt>
                <c:pt idx="1356">
                  <c:v>863</c:v>
                </c:pt>
                <c:pt idx="1357">
                  <c:v>863</c:v>
                </c:pt>
                <c:pt idx="1358">
                  <c:v>863</c:v>
                </c:pt>
                <c:pt idx="1359">
                  <c:v>863</c:v>
                </c:pt>
                <c:pt idx="1360">
                  <c:v>863</c:v>
                </c:pt>
                <c:pt idx="1361">
                  <c:v>863</c:v>
                </c:pt>
                <c:pt idx="1362">
                  <c:v>863</c:v>
                </c:pt>
                <c:pt idx="1363">
                  <c:v>863</c:v>
                </c:pt>
                <c:pt idx="1364">
                  <c:v>863</c:v>
                </c:pt>
                <c:pt idx="1365">
                  <c:v>863</c:v>
                </c:pt>
                <c:pt idx="1366">
                  <c:v>863</c:v>
                </c:pt>
                <c:pt idx="1367">
                  <c:v>863</c:v>
                </c:pt>
                <c:pt idx="1368">
                  <c:v>863</c:v>
                </c:pt>
                <c:pt idx="1369">
                  <c:v>863</c:v>
                </c:pt>
                <c:pt idx="1370">
                  <c:v>863</c:v>
                </c:pt>
                <c:pt idx="1371">
                  <c:v>863</c:v>
                </c:pt>
                <c:pt idx="1372">
                  <c:v>863</c:v>
                </c:pt>
                <c:pt idx="1373">
                  <c:v>863</c:v>
                </c:pt>
                <c:pt idx="1374">
                  <c:v>863</c:v>
                </c:pt>
                <c:pt idx="1375">
                  <c:v>863</c:v>
                </c:pt>
                <c:pt idx="1376">
                  <c:v>863</c:v>
                </c:pt>
                <c:pt idx="1377">
                  <c:v>863</c:v>
                </c:pt>
                <c:pt idx="1378">
                  <c:v>863</c:v>
                </c:pt>
                <c:pt idx="1379">
                  <c:v>863</c:v>
                </c:pt>
                <c:pt idx="1380">
                  <c:v>863</c:v>
                </c:pt>
                <c:pt idx="1381">
                  <c:v>863</c:v>
                </c:pt>
                <c:pt idx="1382">
                  <c:v>863</c:v>
                </c:pt>
                <c:pt idx="1383">
                  <c:v>846</c:v>
                </c:pt>
                <c:pt idx="1384">
                  <c:v>817</c:v>
                </c:pt>
                <c:pt idx="1385">
                  <c:v>781</c:v>
                </c:pt>
                <c:pt idx="1386">
                  <c:v>743</c:v>
                </c:pt>
                <c:pt idx="1387">
                  <c:v>703</c:v>
                </c:pt>
                <c:pt idx="1388">
                  <c:v>663</c:v>
                </c:pt>
                <c:pt idx="1389">
                  <c:v>622</c:v>
                </c:pt>
                <c:pt idx="1390">
                  <c:v>581</c:v>
                </c:pt>
                <c:pt idx="1391">
                  <c:v>539</c:v>
                </c:pt>
                <c:pt idx="1392">
                  <c:v>498</c:v>
                </c:pt>
                <c:pt idx="1393">
                  <c:v>457</c:v>
                </c:pt>
                <c:pt idx="1394">
                  <c:v>416</c:v>
                </c:pt>
                <c:pt idx="1395">
                  <c:v>375</c:v>
                </c:pt>
                <c:pt idx="1396">
                  <c:v>333</c:v>
                </c:pt>
                <c:pt idx="1397">
                  <c:v>292</c:v>
                </c:pt>
                <c:pt idx="1398">
                  <c:v>251</c:v>
                </c:pt>
                <c:pt idx="1399">
                  <c:v>210</c:v>
                </c:pt>
                <c:pt idx="1400">
                  <c:v>168</c:v>
                </c:pt>
                <c:pt idx="1401">
                  <c:v>127</c:v>
                </c:pt>
                <c:pt idx="1402">
                  <c:v>86</c:v>
                </c:pt>
                <c:pt idx="1403">
                  <c:v>44</c:v>
                </c:pt>
                <c:pt idx="1404">
                  <c:v>20</c:v>
                </c:pt>
                <c:pt idx="1405">
                  <c:v>8</c:v>
                </c:pt>
                <c:pt idx="1406">
                  <c:v>2</c:v>
                </c:pt>
                <c:pt idx="1407">
                  <c:v>-1</c:v>
                </c:pt>
                <c:pt idx="1408">
                  <c:v>-2</c:v>
                </c:pt>
                <c:pt idx="1409">
                  <c:v>-3</c:v>
                </c:pt>
                <c:pt idx="1410">
                  <c:v>-3</c:v>
                </c:pt>
                <c:pt idx="1411">
                  <c:v>-4</c:v>
                </c:pt>
                <c:pt idx="1412">
                  <c:v>-4</c:v>
                </c:pt>
                <c:pt idx="1413">
                  <c:v>-4</c:v>
                </c:pt>
                <c:pt idx="1414">
                  <c:v>-4</c:v>
                </c:pt>
                <c:pt idx="1415">
                  <c:v>-4</c:v>
                </c:pt>
                <c:pt idx="1416">
                  <c:v>-4</c:v>
                </c:pt>
                <c:pt idx="1417">
                  <c:v>-4</c:v>
                </c:pt>
                <c:pt idx="1418">
                  <c:v>-4</c:v>
                </c:pt>
                <c:pt idx="1419">
                  <c:v>-4</c:v>
                </c:pt>
                <c:pt idx="1420">
                  <c:v>-4</c:v>
                </c:pt>
                <c:pt idx="1421">
                  <c:v>-4</c:v>
                </c:pt>
                <c:pt idx="1422">
                  <c:v>-4</c:v>
                </c:pt>
                <c:pt idx="1423">
                  <c:v>-4</c:v>
                </c:pt>
                <c:pt idx="1424">
                  <c:v>-4</c:v>
                </c:pt>
                <c:pt idx="1425">
                  <c:v>-4</c:v>
                </c:pt>
                <c:pt idx="1426">
                  <c:v>-4</c:v>
                </c:pt>
                <c:pt idx="1427">
                  <c:v>-4</c:v>
                </c:pt>
                <c:pt idx="1428">
                  <c:v>-4</c:v>
                </c:pt>
                <c:pt idx="1429">
                  <c:v>-4</c:v>
                </c:pt>
                <c:pt idx="1430">
                  <c:v>-4</c:v>
                </c:pt>
                <c:pt idx="1431">
                  <c:v>-4</c:v>
                </c:pt>
                <c:pt idx="1432">
                  <c:v>-4</c:v>
                </c:pt>
                <c:pt idx="1433">
                  <c:v>-4</c:v>
                </c:pt>
                <c:pt idx="1434">
                  <c:v>-4</c:v>
                </c:pt>
                <c:pt idx="1435">
                  <c:v>-4</c:v>
                </c:pt>
                <c:pt idx="1436">
                  <c:v>-4</c:v>
                </c:pt>
                <c:pt idx="1437">
                  <c:v>-4</c:v>
                </c:pt>
                <c:pt idx="1438">
                  <c:v>-4</c:v>
                </c:pt>
                <c:pt idx="1439">
                  <c:v>-4</c:v>
                </c:pt>
                <c:pt idx="1440">
                  <c:v>-4</c:v>
                </c:pt>
                <c:pt idx="1441">
                  <c:v>-4</c:v>
                </c:pt>
                <c:pt idx="1442">
                  <c:v>-4</c:v>
                </c:pt>
                <c:pt idx="1443">
                  <c:v>-4</c:v>
                </c:pt>
                <c:pt idx="1444">
                  <c:v>-4</c:v>
                </c:pt>
                <c:pt idx="1445">
                  <c:v>-4</c:v>
                </c:pt>
                <c:pt idx="1446">
                  <c:v>-4</c:v>
                </c:pt>
                <c:pt idx="1447">
                  <c:v>-4</c:v>
                </c:pt>
                <c:pt idx="1448">
                  <c:v>-4</c:v>
                </c:pt>
                <c:pt idx="1449">
                  <c:v>-4</c:v>
                </c:pt>
                <c:pt idx="1450">
                  <c:v>-4</c:v>
                </c:pt>
                <c:pt idx="1451">
                  <c:v>-4</c:v>
                </c:pt>
                <c:pt idx="1452">
                  <c:v>-4</c:v>
                </c:pt>
                <c:pt idx="1453">
                  <c:v>-4</c:v>
                </c:pt>
                <c:pt idx="1454">
                  <c:v>-4</c:v>
                </c:pt>
                <c:pt idx="1455">
                  <c:v>-4</c:v>
                </c:pt>
                <c:pt idx="1456">
                  <c:v>-4</c:v>
                </c:pt>
                <c:pt idx="1457">
                  <c:v>-4</c:v>
                </c:pt>
                <c:pt idx="1458">
                  <c:v>-4</c:v>
                </c:pt>
                <c:pt idx="1459">
                  <c:v>-4</c:v>
                </c:pt>
                <c:pt idx="1460">
                  <c:v>-4</c:v>
                </c:pt>
                <c:pt idx="1461">
                  <c:v>-4</c:v>
                </c:pt>
                <c:pt idx="1462">
                  <c:v>-4</c:v>
                </c:pt>
                <c:pt idx="1463">
                  <c:v>-4</c:v>
                </c:pt>
                <c:pt idx="1464">
                  <c:v>-4</c:v>
                </c:pt>
                <c:pt idx="1465">
                  <c:v>-4</c:v>
                </c:pt>
                <c:pt idx="1466">
                  <c:v>-4</c:v>
                </c:pt>
                <c:pt idx="1467">
                  <c:v>-4</c:v>
                </c:pt>
                <c:pt idx="1468">
                  <c:v>-4</c:v>
                </c:pt>
                <c:pt idx="1469">
                  <c:v>-4</c:v>
                </c:pt>
                <c:pt idx="1470">
                  <c:v>-4</c:v>
                </c:pt>
                <c:pt idx="1471">
                  <c:v>-4</c:v>
                </c:pt>
                <c:pt idx="1472">
                  <c:v>-4</c:v>
                </c:pt>
                <c:pt idx="1473">
                  <c:v>-4</c:v>
                </c:pt>
                <c:pt idx="1474">
                  <c:v>-4</c:v>
                </c:pt>
                <c:pt idx="1475">
                  <c:v>-4</c:v>
                </c:pt>
                <c:pt idx="1476">
                  <c:v>-4</c:v>
                </c:pt>
                <c:pt idx="1477">
                  <c:v>-4</c:v>
                </c:pt>
                <c:pt idx="1478">
                  <c:v>-4</c:v>
                </c:pt>
                <c:pt idx="1479">
                  <c:v>-4</c:v>
                </c:pt>
                <c:pt idx="1480">
                  <c:v>-4</c:v>
                </c:pt>
                <c:pt idx="1481">
                  <c:v>-4</c:v>
                </c:pt>
                <c:pt idx="1482">
                  <c:v>-4</c:v>
                </c:pt>
                <c:pt idx="1483">
                  <c:v>-4</c:v>
                </c:pt>
                <c:pt idx="1484">
                  <c:v>-4</c:v>
                </c:pt>
                <c:pt idx="1485">
                  <c:v>-4</c:v>
                </c:pt>
                <c:pt idx="1486">
                  <c:v>-4</c:v>
                </c:pt>
                <c:pt idx="1487">
                  <c:v>-4</c:v>
                </c:pt>
                <c:pt idx="1488">
                  <c:v>-4</c:v>
                </c:pt>
                <c:pt idx="1489">
                  <c:v>-4</c:v>
                </c:pt>
                <c:pt idx="1490">
                  <c:v>-4</c:v>
                </c:pt>
                <c:pt idx="1491">
                  <c:v>-4</c:v>
                </c:pt>
                <c:pt idx="1492">
                  <c:v>-4</c:v>
                </c:pt>
                <c:pt idx="1493">
                  <c:v>-4</c:v>
                </c:pt>
                <c:pt idx="1494">
                  <c:v>-4</c:v>
                </c:pt>
                <c:pt idx="1495">
                  <c:v>-4</c:v>
                </c:pt>
                <c:pt idx="1496">
                  <c:v>-4</c:v>
                </c:pt>
                <c:pt idx="1497">
                  <c:v>-4</c:v>
                </c:pt>
                <c:pt idx="1498">
                  <c:v>-4</c:v>
                </c:pt>
                <c:pt idx="1499">
                  <c:v>-4</c:v>
                </c:pt>
                <c:pt idx="1500">
                  <c:v>-4</c:v>
                </c:pt>
                <c:pt idx="1501">
                  <c:v>-4</c:v>
                </c:pt>
                <c:pt idx="1502">
                  <c:v>-4</c:v>
                </c:pt>
                <c:pt idx="1503">
                  <c:v>-4</c:v>
                </c:pt>
                <c:pt idx="1504">
                  <c:v>-4</c:v>
                </c:pt>
                <c:pt idx="1505">
                  <c:v>-4</c:v>
                </c:pt>
                <c:pt idx="1506">
                  <c:v>-4</c:v>
                </c:pt>
                <c:pt idx="1507">
                  <c:v>-4</c:v>
                </c:pt>
                <c:pt idx="1508">
                  <c:v>-4</c:v>
                </c:pt>
                <c:pt idx="1509">
                  <c:v>-4</c:v>
                </c:pt>
                <c:pt idx="1510">
                  <c:v>-4</c:v>
                </c:pt>
                <c:pt idx="1511">
                  <c:v>-4</c:v>
                </c:pt>
                <c:pt idx="1512">
                  <c:v>-4</c:v>
                </c:pt>
                <c:pt idx="1513">
                  <c:v>-4</c:v>
                </c:pt>
                <c:pt idx="1514">
                  <c:v>-4</c:v>
                </c:pt>
                <c:pt idx="1515">
                  <c:v>-4</c:v>
                </c:pt>
                <c:pt idx="1516">
                  <c:v>-4</c:v>
                </c:pt>
                <c:pt idx="1517">
                  <c:v>-4</c:v>
                </c:pt>
                <c:pt idx="1518">
                  <c:v>-4</c:v>
                </c:pt>
                <c:pt idx="1519">
                  <c:v>-4</c:v>
                </c:pt>
                <c:pt idx="1520">
                  <c:v>-4</c:v>
                </c:pt>
                <c:pt idx="1521">
                  <c:v>-4</c:v>
                </c:pt>
                <c:pt idx="1522">
                  <c:v>-4</c:v>
                </c:pt>
                <c:pt idx="1523">
                  <c:v>-4</c:v>
                </c:pt>
                <c:pt idx="1524">
                  <c:v>-4</c:v>
                </c:pt>
                <c:pt idx="1525">
                  <c:v>-4</c:v>
                </c:pt>
                <c:pt idx="1526">
                  <c:v>-4</c:v>
                </c:pt>
                <c:pt idx="1527">
                  <c:v>-4</c:v>
                </c:pt>
                <c:pt idx="1528">
                  <c:v>-4</c:v>
                </c:pt>
                <c:pt idx="1529">
                  <c:v>-4</c:v>
                </c:pt>
                <c:pt idx="1530">
                  <c:v>-4</c:v>
                </c:pt>
                <c:pt idx="1531">
                  <c:v>-4</c:v>
                </c:pt>
                <c:pt idx="1532">
                  <c:v>-4</c:v>
                </c:pt>
                <c:pt idx="1533">
                  <c:v>-4</c:v>
                </c:pt>
                <c:pt idx="1534">
                  <c:v>-4</c:v>
                </c:pt>
                <c:pt idx="1535">
                  <c:v>-4</c:v>
                </c:pt>
                <c:pt idx="1536">
                  <c:v>-4</c:v>
                </c:pt>
                <c:pt idx="1537">
                  <c:v>-4</c:v>
                </c:pt>
                <c:pt idx="1538">
                  <c:v>-4</c:v>
                </c:pt>
                <c:pt idx="1539">
                  <c:v>-4</c:v>
                </c:pt>
                <c:pt idx="1540">
                  <c:v>-4</c:v>
                </c:pt>
                <c:pt idx="1541">
                  <c:v>-4</c:v>
                </c:pt>
                <c:pt idx="1542">
                  <c:v>-4</c:v>
                </c:pt>
                <c:pt idx="1543">
                  <c:v>-4</c:v>
                </c:pt>
                <c:pt idx="1544">
                  <c:v>-4</c:v>
                </c:pt>
                <c:pt idx="1545">
                  <c:v>-4</c:v>
                </c:pt>
                <c:pt idx="1546">
                  <c:v>-4</c:v>
                </c:pt>
                <c:pt idx="1547">
                  <c:v>-4</c:v>
                </c:pt>
                <c:pt idx="1548">
                  <c:v>-4</c:v>
                </c:pt>
                <c:pt idx="1549">
                  <c:v>-4</c:v>
                </c:pt>
                <c:pt idx="1550">
                  <c:v>-4</c:v>
                </c:pt>
                <c:pt idx="1551">
                  <c:v>-4</c:v>
                </c:pt>
                <c:pt idx="1552">
                  <c:v>-4</c:v>
                </c:pt>
                <c:pt idx="1553">
                  <c:v>-4</c:v>
                </c:pt>
                <c:pt idx="1554">
                  <c:v>-4</c:v>
                </c:pt>
                <c:pt idx="1555">
                  <c:v>-4</c:v>
                </c:pt>
                <c:pt idx="1556">
                  <c:v>-4</c:v>
                </c:pt>
                <c:pt idx="1557">
                  <c:v>-4</c:v>
                </c:pt>
                <c:pt idx="1558">
                  <c:v>-4</c:v>
                </c:pt>
                <c:pt idx="1559">
                  <c:v>-4</c:v>
                </c:pt>
                <c:pt idx="1560">
                  <c:v>-4</c:v>
                </c:pt>
                <c:pt idx="1561">
                  <c:v>-4</c:v>
                </c:pt>
                <c:pt idx="1562">
                  <c:v>-4</c:v>
                </c:pt>
                <c:pt idx="1563">
                  <c:v>-4</c:v>
                </c:pt>
                <c:pt idx="1564">
                  <c:v>-4</c:v>
                </c:pt>
                <c:pt idx="1565">
                  <c:v>-4</c:v>
                </c:pt>
                <c:pt idx="1566">
                  <c:v>-4</c:v>
                </c:pt>
                <c:pt idx="1567">
                  <c:v>-4</c:v>
                </c:pt>
                <c:pt idx="1568">
                  <c:v>-4</c:v>
                </c:pt>
                <c:pt idx="1569">
                  <c:v>-4</c:v>
                </c:pt>
                <c:pt idx="1570">
                  <c:v>-4</c:v>
                </c:pt>
                <c:pt idx="1571">
                  <c:v>-4</c:v>
                </c:pt>
                <c:pt idx="1572">
                  <c:v>-4</c:v>
                </c:pt>
                <c:pt idx="1573">
                  <c:v>-5</c:v>
                </c:pt>
                <c:pt idx="1574">
                  <c:v>-5</c:v>
                </c:pt>
                <c:pt idx="1575">
                  <c:v>-5</c:v>
                </c:pt>
                <c:pt idx="1576">
                  <c:v>-5</c:v>
                </c:pt>
                <c:pt idx="1577">
                  <c:v>-5</c:v>
                </c:pt>
                <c:pt idx="1578">
                  <c:v>-5</c:v>
                </c:pt>
                <c:pt idx="1579">
                  <c:v>-5</c:v>
                </c:pt>
                <c:pt idx="1580">
                  <c:v>-5</c:v>
                </c:pt>
                <c:pt idx="1581">
                  <c:v>-5</c:v>
                </c:pt>
                <c:pt idx="1582">
                  <c:v>-5</c:v>
                </c:pt>
                <c:pt idx="1583">
                  <c:v>-5</c:v>
                </c:pt>
                <c:pt idx="1584">
                  <c:v>-5</c:v>
                </c:pt>
                <c:pt idx="1585">
                  <c:v>-5</c:v>
                </c:pt>
                <c:pt idx="1586">
                  <c:v>-5</c:v>
                </c:pt>
                <c:pt idx="1587">
                  <c:v>-5</c:v>
                </c:pt>
                <c:pt idx="1588">
                  <c:v>-5</c:v>
                </c:pt>
                <c:pt idx="1589">
                  <c:v>-5</c:v>
                </c:pt>
                <c:pt idx="1590">
                  <c:v>-5</c:v>
                </c:pt>
                <c:pt idx="1591">
                  <c:v>-5</c:v>
                </c:pt>
                <c:pt idx="1592">
                  <c:v>-5</c:v>
                </c:pt>
                <c:pt idx="1593">
                  <c:v>-5</c:v>
                </c:pt>
                <c:pt idx="1594">
                  <c:v>-5</c:v>
                </c:pt>
                <c:pt idx="1595">
                  <c:v>-5</c:v>
                </c:pt>
                <c:pt idx="1596">
                  <c:v>-5</c:v>
                </c:pt>
                <c:pt idx="1597">
                  <c:v>-5</c:v>
                </c:pt>
                <c:pt idx="1598">
                  <c:v>-5</c:v>
                </c:pt>
                <c:pt idx="1599">
                  <c:v>-5</c:v>
                </c:pt>
                <c:pt idx="1600">
                  <c:v>-5</c:v>
                </c:pt>
                <c:pt idx="1601">
                  <c:v>-5</c:v>
                </c:pt>
                <c:pt idx="1602">
                  <c:v>-5</c:v>
                </c:pt>
                <c:pt idx="1603">
                  <c:v>-5</c:v>
                </c:pt>
                <c:pt idx="1604">
                  <c:v>-5</c:v>
                </c:pt>
                <c:pt idx="1605">
                  <c:v>-5</c:v>
                </c:pt>
                <c:pt idx="1606">
                  <c:v>-5</c:v>
                </c:pt>
                <c:pt idx="1607">
                  <c:v>-5</c:v>
                </c:pt>
                <c:pt idx="1608">
                  <c:v>-5</c:v>
                </c:pt>
                <c:pt idx="1609">
                  <c:v>-5</c:v>
                </c:pt>
                <c:pt idx="1610">
                  <c:v>-5</c:v>
                </c:pt>
                <c:pt idx="1611">
                  <c:v>-5</c:v>
                </c:pt>
                <c:pt idx="1612">
                  <c:v>-5</c:v>
                </c:pt>
                <c:pt idx="1613">
                  <c:v>-5</c:v>
                </c:pt>
                <c:pt idx="1614">
                  <c:v>-5</c:v>
                </c:pt>
                <c:pt idx="1615">
                  <c:v>-5</c:v>
                </c:pt>
                <c:pt idx="1616">
                  <c:v>-6</c:v>
                </c:pt>
                <c:pt idx="1617">
                  <c:v>-6</c:v>
                </c:pt>
                <c:pt idx="1618">
                  <c:v>-6</c:v>
                </c:pt>
                <c:pt idx="1619">
                  <c:v>-6</c:v>
                </c:pt>
                <c:pt idx="1620">
                  <c:v>-6</c:v>
                </c:pt>
                <c:pt idx="1621">
                  <c:v>-6</c:v>
                </c:pt>
                <c:pt idx="1622">
                  <c:v>-6</c:v>
                </c:pt>
                <c:pt idx="1623">
                  <c:v>-6</c:v>
                </c:pt>
                <c:pt idx="1624">
                  <c:v>-6</c:v>
                </c:pt>
                <c:pt idx="1625">
                  <c:v>-6</c:v>
                </c:pt>
                <c:pt idx="1626">
                  <c:v>-6</c:v>
                </c:pt>
                <c:pt idx="1627">
                  <c:v>-6</c:v>
                </c:pt>
                <c:pt idx="1628">
                  <c:v>-6</c:v>
                </c:pt>
                <c:pt idx="1629">
                  <c:v>-6</c:v>
                </c:pt>
                <c:pt idx="1630">
                  <c:v>-6</c:v>
                </c:pt>
                <c:pt idx="1631">
                  <c:v>-6</c:v>
                </c:pt>
                <c:pt idx="1632">
                  <c:v>-6</c:v>
                </c:pt>
                <c:pt idx="1633">
                  <c:v>-6</c:v>
                </c:pt>
                <c:pt idx="1634">
                  <c:v>-6</c:v>
                </c:pt>
                <c:pt idx="1635">
                  <c:v>-6</c:v>
                </c:pt>
                <c:pt idx="1636">
                  <c:v>-6</c:v>
                </c:pt>
                <c:pt idx="1637">
                  <c:v>-6</c:v>
                </c:pt>
                <c:pt idx="1638">
                  <c:v>-6</c:v>
                </c:pt>
                <c:pt idx="1639">
                  <c:v>-6</c:v>
                </c:pt>
                <c:pt idx="1640">
                  <c:v>-6</c:v>
                </c:pt>
                <c:pt idx="1641">
                  <c:v>-6</c:v>
                </c:pt>
                <c:pt idx="1642">
                  <c:v>-6</c:v>
                </c:pt>
                <c:pt idx="1643">
                  <c:v>-6</c:v>
                </c:pt>
                <c:pt idx="1644">
                  <c:v>-6</c:v>
                </c:pt>
                <c:pt idx="1645">
                  <c:v>-6</c:v>
                </c:pt>
                <c:pt idx="1646">
                  <c:v>-6</c:v>
                </c:pt>
                <c:pt idx="1647">
                  <c:v>-6</c:v>
                </c:pt>
                <c:pt idx="1648">
                  <c:v>-6</c:v>
                </c:pt>
                <c:pt idx="1649">
                  <c:v>-6</c:v>
                </c:pt>
                <c:pt idx="1650">
                  <c:v>-6</c:v>
                </c:pt>
                <c:pt idx="1651">
                  <c:v>-6</c:v>
                </c:pt>
                <c:pt idx="1652">
                  <c:v>-6</c:v>
                </c:pt>
                <c:pt idx="1653">
                  <c:v>-6</c:v>
                </c:pt>
                <c:pt idx="1654">
                  <c:v>-6</c:v>
                </c:pt>
                <c:pt idx="1655">
                  <c:v>-6</c:v>
                </c:pt>
                <c:pt idx="1656">
                  <c:v>-6</c:v>
                </c:pt>
                <c:pt idx="1657">
                  <c:v>-6</c:v>
                </c:pt>
                <c:pt idx="1658">
                  <c:v>-6</c:v>
                </c:pt>
                <c:pt idx="1659">
                  <c:v>-6</c:v>
                </c:pt>
                <c:pt idx="1660">
                  <c:v>-6</c:v>
                </c:pt>
                <c:pt idx="1661">
                  <c:v>-6</c:v>
                </c:pt>
                <c:pt idx="1662">
                  <c:v>-6</c:v>
                </c:pt>
                <c:pt idx="1663">
                  <c:v>-6</c:v>
                </c:pt>
                <c:pt idx="1664">
                  <c:v>-6</c:v>
                </c:pt>
                <c:pt idx="1665">
                  <c:v>-6</c:v>
                </c:pt>
                <c:pt idx="1666">
                  <c:v>-6</c:v>
                </c:pt>
                <c:pt idx="1667">
                  <c:v>-6</c:v>
                </c:pt>
                <c:pt idx="1668">
                  <c:v>-6</c:v>
                </c:pt>
                <c:pt idx="1669">
                  <c:v>-6</c:v>
                </c:pt>
                <c:pt idx="1670">
                  <c:v>-6</c:v>
                </c:pt>
                <c:pt idx="1671">
                  <c:v>-6</c:v>
                </c:pt>
                <c:pt idx="1672">
                  <c:v>-6</c:v>
                </c:pt>
                <c:pt idx="1673">
                  <c:v>-6</c:v>
                </c:pt>
                <c:pt idx="1674">
                  <c:v>-6</c:v>
                </c:pt>
                <c:pt idx="1675">
                  <c:v>-6</c:v>
                </c:pt>
                <c:pt idx="1676">
                  <c:v>-6</c:v>
                </c:pt>
                <c:pt idx="1677">
                  <c:v>-6</c:v>
                </c:pt>
                <c:pt idx="1678">
                  <c:v>-6</c:v>
                </c:pt>
                <c:pt idx="1679">
                  <c:v>-6</c:v>
                </c:pt>
                <c:pt idx="1680">
                  <c:v>-6</c:v>
                </c:pt>
                <c:pt idx="1681">
                  <c:v>-6</c:v>
                </c:pt>
                <c:pt idx="1682">
                  <c:v>-6</c:v>
                </c:pt>
                <c:pt idx="1683">
                  <c:v>-6</c:v>
                </c:pt>
                <c:pt idx="1684">
                  <c:v>-6</c:v>
                </c:pt>
                <c:pt idx="1685">
                  <c:v>-6</c:v>
                </c:pt>
                <c:pt idx="1686">
                  <c:v>-6</c:v>
                </c:pt>
                <c:pt idx="1687">
                  <c:v>-6</c:v>
                </c:pt>
                <c:pt idx="1688">
                  <c:v>-6</c:v>
                </c:pt>
                <c:pt idx="1689">
                  <c:v>-6</c:v>
                </c:pt>
                <c:pt idx="1690">
                  <c:v>-6</c:v>
                </c:pt>
                <c:pt idx="1691">
                  <c:v>-6</c:v>
                </c:pt>
                <c:pt idx="1692">
                  <c:v>-6</c:v>
                </c:pt>
                <c:pt idx="1693">
                  <c:v>-6</c:v>
                </c:pt>
                <c:pt idx="1694">
                  <c:v>-6</c:v>
                </c:pt>
                <c:pt idx="1695">
                  <c:v>-6</c:v>
                </c:pt>
                <c:pt idx="1696">
                  <c:v>-6</c:v>
                </c:pt>
                <c:pt idx="1697">
                  <c:v>-6</c:v>
                </c:pt>
                <c:pt idx="1698">
                  <c:v>-6</c:v>
                </c:pt>
                <c:pt idx="1699">
                  <c:v>-6</c:v>
                </c:pt>
                <c:pt idx="1700">
                  <c:v>-6</c:v>
                </c:pt>
                <c:pt idx="1701">
                  <c:v>-6</c:v>
                </c:pt>
                <c:pt idx="1702">
                  <c:v>-6</c:v>
                </c:pt>
                <c:pt idx="1703">
                  <c:v>-6</c:v>
                </c:pt>
                <c:pt idx="1704">
                  <c:v>-6</c:v>
                </c:pt>
                <c:pt idx="1705">
                  <c:v>-6</c:v>
                </c:pt>
                <c:pt idx="1706">
                  <c:v>-6</c:v>
                </c:pt>
                <c:pt idx="1707">
                  <c:v>-6</c:v>
                </c:pt>
                <c:pt idx="1708">
                  <c:v>-6</c:v>
                </c:pt>
                <c:pt idx="1709">
                  <c:v>-6</c:v>
                </c:pt>
                <c:pt idx="1710">
                  <c:v>-6</c:v>
                </c:pt>
                <c:pt idx="1711">
                  <c:v>-6</c:v>
                </c:pt>
                <c:pt idx="1712">
                  <c:v>-6</c:v>
                </c:pt>
                <c:pt idx="1713">
                  <c:v>-6</c:v>
                </c:pt>
                <c:pt idx="1714">
                  <c:v>-6</c:v>
                </c:pt>
                <c:pt idx="1715">
                  <c:v>-6</c:v>
                </c:pt>
                <c:pt idx="1716">
                  <c:v>-6</c:v>
                </c:pt>
                <c:pt idx="1717">
                  <c:v>-6</c:v>
                </c:pt>
                <c:pt idx="1718">
                  <c:v>-6</c:v>
                </c:pt>
                <c:pt idx="1719">
                  <c:v>-6</c:v>
                </c:pt>
                <c:pt idx="1720">
                  <c:v>-6</c:v>
                </c:pt>
                <c:pt idx="1721">
                  <c:v>-6</c:v>
                </c:pt>
                <c:pt idx="1722">
                  <c:v>-6</c:v>
                </c:pt>
                <c:pt idx="1723">
                  <c:v>-6</c:v>
                </c:pt>
                <c:pt idx="1724">
                  <c:v>-6</c:v>
                </c:pt>
                <c:pt idx="1725">
                  <c:v>-6</c:v>
                </c:pt>
                <c:pt idx="1726">
                  <c:v>-6</c:v>
                </c:pt>
                <c:pt idx="1727">
                  <c:v>-6</c:v>
                </c:pt>
                <c:pt idx="1728">
                  <c:v>-6</c:v>
                </c:pt>
                <c:pt idx="1729">
                  <c:v>-6</c:v>
                </c:pt>
                <c:pt idx="1730">
                  <c:v>-6</c:v>
                </c:pt>
                <c:pt idx="1731">
                  <c:v>-6</c:v>
                </c:pt>
                <c:pt idx="1732">
                  <c:v>-6</c:v>
                </c:pt>
                <c:pt idx="1733">
                  <c:v>-6</c:v>
                </c:pt>
                <c:pt idx="1734">
                  <c:v>-6</c:v>
                </c:pt>
                <c:pt idx="1735">
                  <c:v>-6</c:v>
                </c:pt>
                <c:pt idx="1736">
                  <c:v>-6</c:v>
                </c:pt>
                <c:pt idx="1737">
                  <c:v>-6</c:v>
                </c:pt>
                <c:pt idx="1738">
                  <c:v>-6</c:v>
                </c:pt>
                <c:pt idx="1739">
                  <c:v>-6</c:v>
                </c:pt>
                <c:pt idx="1740">
                  <c:v>-6</c:v>
                </c:pt>
                <c:pt idx="1741">
                  <c:v>-6</c:v>
                </c:pt>
                <c:pt idx="1742">
                  <c:v>-6</c:v>
                </c:pt>
                <c:pt idx="1743">
                  <c:v>-6</c:v>
                </c:pt>
                <c:pt idx="1744">
                  <c:v>-6</c:v>
                </c:pt>
                <c:pt idx="1745">
                  <c:v>-6</c:v>
                </c:pt>
                <c:pt idx="1746">
                  <c:v>-6</c:v>
                </c:pt>
                <c:pt idx="1747">
                  <c:v>-6</c:v>
                </c:pt>
                <c:pt idx="1748">
                  <c:v>-6</c:v>
                </c:pt>
                <c:pt idx="1749">
                  <c:v>-6</c:v>
                </c:pt>
                <c:pt idx="1750">
                  <c:v>-6</c:v>
                </c:pt>
                <c:pt idx="1751">
                  <c:v>-6</c:v>
                </c:pt>
                <c:pt idx="1752">
                  <c:v>-6</c:v>
                </c:pt>
                <c:pt idx="1753">
                  <c:v>-6</c:v>
                </c:pt>
                <c:pt idx="1754">
                  <c:v>-6</c:v>
                </c:pt>
                <c:pt idx="1755">
                  <c:v>-6</c:v>
                </c:pt>
                <c:pt idx="1756">
                  <c:v>-6</c:v>
                </c:pt>
                <c:pt idx="1757">
                  <c:v>-6</c:v>
                </c:pt>
                <c:pt idx="1758">
                  <c:v>-6</c:v>
                </c:pt>
                <c:pt idx="1759">
                  <c:v>-6</c:v>
                </c:pt>
                <c:pt idx="1760">
                  <c:v>-6</c:v>
                </c:pt>
                <c:pt idx="1761">
                  <c:v>-6</c:v>
                </c:pt>
                <c:pt idx="1762">
                  <c:v>-6</c:v>
                </c:pt>
                <c:pt idx="1763">
                  <c:v>-6</c:v>
                </c:pt>
                <c:pt idx="1764">
                  <c:v>-6</c:v>
                </c:pt>
                <c:pt idx="1765">
                  <c:v>-6</c:v>
                </c:pt>
                <c:pt idx="1766">
                  <c:v>-6</c:v>
                </c:pt>
                <c:pt idx="1767">
                  <c:v>-6</c:v>
                </c:pt>
                <c:pt idx="1768">
                  <c:v>-6</c:v>
                </c:pt>
                <c:pt idx="1769">
                  <c:v>-6</c:v>
                </c:pt>
                <c:pt idx="1770">
                  <c:v>-6</c:v>
                </c:pt>
                <c:pt idx="1771">
                  <c:v>-6</c:v>
                </c:pt>
                <c:pt idx="1772">
                  <c:v>-6</c:v>
                </c:pt>
                <c:pt idx="1773">
                  <c:v>-6</c:v>
                </c:pt>
                <c:pt idx="1774">
                  <c:v>-6</c:v>
                </c:pt>
                <c:pt idx="1775">
                  <c:v>-6</c:v>
                </c:pt>
                <c:pt idx="1776">
                  <c:v>-6</c:v>
                </c:pt>
                <c:pt idx="1777">
                  <c:v>-6</c:v>
                </c:pt>
                <c:pt idx="1778">
                  <c:v>-6</c:v>
                </c:pt>
                <c:pt idx="1779">
                  <c:v>-6</c:v>
                </c:pt>
                <c:pt idx="1780">
                  <c:v>-6</c:v>
                </c:pt>
                <c:pt idx="1781">
                  <c:v>-6</c:v>
                </c:pt>
                <c:pt idx="1782">
                  <c:v>-6</c:v>
                </c:pt>
                <c:pt idx="1783">
                  <c:v>-6</c:v>
                </c:pt>
                <c:pt idx="1784">
                  <c:v>-6</c:v>
                </c:pt>
                <c:pt idx="1785">
                  <c:v>-6</c:v>
                </c:pt>
                <c:pt idx="1786">
                  <c:v>-6</c:v>
                </c:pt>
                <c:pt idx="1787">
                  <c:v>-6</c:v>
                </c:pt>
                <c:pt idx="1788">
                  <c:v>-6</c:v>
                </c:pt>
                <c:pt idx="1789">
                  <c:v>-6</c:v>
                </c:pt>
                <c:pt idx="1790">
                  <c:v>-6</c:v>
                </c:pt>
                <c:pt idx="1791">
                  <c:v>-6</c:v>
                </c:pt>
                <c:pt idx="1792">
                  <c:v>-6</c:v>
                </c:pt>
                <c:pt idx="1793">
                  <c:v>-6</c:v>
                </c:pt>
                <c:pt idx="1794">
                  <c:v>-6</c:v>
                </c:pt>
                <c:pt idx="1795">
                  <c:v>-6</c:v>
                </c:pt>
                <c:pt idx="1796">
                  <c:v>-6</c:v>
                </c:pt>
                <c:pt idx="1797">
                  <c:v>-6</c:v>
                </c:pt>
                <c:pt idx="1798">
                  <c:v>-6</c:v>
                </c:pt>
                <c:pt idx="1799">
                  <c:v>-6</c:v>
                </c:pt>
                <c:pt idx="1800">
                  <c:v>-6</c:v>
                </c:pt>
                <c:pt idx="1801">
                  <c:v>-6</c:v>
                </c:pt>
                <c:pt idx="1802">
                  <c:v>-6</c:v>
                </c:pt>
                <c:pt idx="1803">
                  <c:v>-6</c:v>
                </c:pt>
                <c:pt idx="1804">
                  <c:v>-6</c:v>
                </c:pt>
                <c:pt idx="1805">
                  <c:v>-6</c:v>
                </c:pt>
                <c:pt idx="1806">
                  <c:v>-6</c:v>
                </c:pt>
                <c:pt idx="1807">
                  <c:v>-6</c:v>
                </c:pt>
                <c:pt idx="1808">
                  <c:v>-6</c:v>
                </c:pt>
                <c:pt idx="1809">
                  <c:v>-6</c:v>
                </c:pt>
                <c:pt idx="1810">
                  <c:v>-6</c:v>
                </c:pt>
                <c:pt idx="1811">
                  <c:v>-6</c:v>
                </c:pt>
                <c:pt idx="1812">
                  <c:v>-6</c:v>
                </c:pt>
                <c:pt idx="1813">
                  <c:v>-6</c:v>
                </c:pt>
                <c:pt idx="1814">
                  <c:v>-6</c:v>
                </c:pt>
                <c:pt idx="1815">
                  <c:v>-6</c:v>
                </c:pt>
                <c:pt idx="1816">
                  <c:v>-6</c:v>
                </c:pt>
                <c:pt idx="1817">
                  <c:v>-6</c:v>
                </c:pt>
                <c:pt idx="1818">
                  <c:v>-6</c:v>
                </c:pt>
                <c:pt idx="1819">
                  <c:v>-6</c:v>
                </c:pt>
                <c:pt idx="1820">
                  <c:v>-6</c:v>
                </c:pt>
                <c:pt idx="1821">
                  <c:v>-6</c:v>
                </c:pt>
                <c:pt idx="1822">
                  <c:v>-6</c:v>
                </c:pt>
                <c:pt idx="1823">
                  <c:v>-6</c:v>
                </c:pt>
                <c:pt idx="1824">
                  <c:v>-6</c:v>
                </c:pt>
                <c:pt idx="1825">
                  <c:v>-6</c:v>
                </c:pt>
                <c:pt idx="1826">
                  <c:v>-6</c:v>
                </c:pt>
                <c:pt idx="1827">
                  <c:v>-6</c:v>
                </c:pt>
                <c:pt idx="1828">
                  <c:v>-6</c:v>
                </c:pt>
                <c:pt idx="1829">
                  <c:v>-6</c:v>
                </c:pt>
                <c:pt idx="1830">
                  <c:v>-6</c:v>
                </c:pt>
                <c:pt idx="1831">
                  <c:v>-6</c:v>
                </c:pt>
                <c:pt idx="1832">
                  <c:v>-6</c:v>
                </c:pt>
                <c:pt idx="1833">
                  <c:v>-6</c:v>
                </c:pt>
                <c:pt idx="1834">
                  <c:v>-6</c:v>
                </c:pt>
                <c:pt idx="1835">
                  <c:v>-6</c:v>
                </c:pt>
                <c:pt idx="1836">
                  <c:v>-6</c:v>
                </c:pt>
                <c:pt idx="1837">
                  <c:v>-6</c:v>
                </c:pt>
                <c:pt idx="1838">
                  <c:v>-6</c:v>
                </c:pt>
                <c:pt idx="1839">
                  <c:v>-6</c:v>
                </c:pt>
                <c:pt idx="1840">
                  <c:v>-6</c:v>
                </c:pt>
                <c:pt idx="1841">
                  <c:v>-6</c:v>
                </c:pt>
                <c:pt idx="1842">
                  <c:v>-6</c:v>
                </c:pt>
                <c:pt idx="1843">
                  <c:v>-6</c:v>
                </c:pt>
                <c:pt idx="1844">
                  <c:v>-6</c:v>
                </c:pt>
                <c:pt idx="1845">
                  <c:v>-6</c:v>
                </c:pt>
                <c:pt idx="1846">
                  <c:v>-6</c:v>
                </c:pt>
                <c:pt idx="1847">
                  <c:v>-6</c:v>
                </c:pt>
                <c:pt idx="1848">
                  <c:v>-6</c:v>
                </c:pt>
                <c:pt idx="1849">
                  <c:v>-6</c:v>
                </c:pt>
                <c:pt idx="1850">
                  <c:v>-6</c:v>
                </c:pt>
                <c:pt idx="1851">
                  <c:v>-6</c:v>
                </c:pt>
                <c:pt idx="1852">
                  <c:v>-6</c:v>
                </c:pt>
                <c:pt idx="1853">
                  <c:v>-6</c:v>
                </c:pt>
                <c:pt idx="1854">
                  <c:v>-6</c:v>
                </c:pt>
                <c:pt idx="1855">
                  <c:v>-6</c:v>
                </c:pt>
                <c:pt idx="1856">
                  <c:v>-6</c:v>
                </c:pt>
                <c:pt idx="1857">
                  <c:v>-6</c:v>
                </c:pt>
                <c:pt idx="1858">
                  <c:v>-6</c:v>
                </c:pt>
                <c:pt idx="1859">
                  <c:v>-6</c:v>
                </c:pt>
                <c:pt idx="1860">
                  <c:v>-6</c:v>
                </c:pt>
                <c:pt idx="1861">
                  <c:v>-6</c:v>
                </c:pt>
                <c:pt idx="1862">
                  <c:v>-6</c:v>
                </c:pt>
                <c:pt idx="1863">
                  <c:v>-6</c:v>
                </c:pt>
                <c:pt idx="1864">
                  <c:v>-6</c:v>
                </c:pt>
                <c:pt idx="1865">
                  <c:v>-6</c:v>
                </c:pt>
                <c:pt idx="1866">
                  <c:v>-6</c:v>
                </c:pt>
                <c:pt idx="1867">
                  <c:v>-6</c:v>
                </c:pt>
                <c:pt idx="1868">
                  <c:v>-6</c:v>
                </c:pt>
                <c:pt idx="1869">
                  <c:v>-6</c:v>
                </c:pt>
                <c:pt idx="1870">
                  <c:v>-6</c:v>
                </c:pt>
                <c:pt idx="1871">
                  <c:v>-6</c:v>
                </c:pt>
                <c:pt idx="1872">
                  <c:v>-6</c:v>
                </c:pt>
                <c:pt idx="1873">
                  <c:v>-6</c:v>
                </c:pt>
                <c:pt idx="1874">
                  <c:v>-6</c:v>
                </c:pt>
                <c:pt idx="1875">
                  <c:v>-6</c:v>
                </c:pt>
                <c:pt idx="1876">
                  <c:v>-6</c:v>
                </c:pt>
                <c:pt idx="1877">
                  <c:v>-6</c:v>
                </c:pt>
                <c:pt idx="1878">
                  <c:v>-6</c:v>
                </c:pt>
                <c:pt idx="1879">
                  <c:v>-6</c:v>
                </c:pt>
                <c:pt idx="1880">
                  <c:v>-6</c:v>
                </c:pt>
                <c:pt idx="1881">
                  <c:v>-6</c:v>
                </c:pt>
                <c:pt idx="1882">
                  <c:v>-6</c:v>
                </c:pt>
                <c:pt idx="1883">
                  <c:v>-6</c:v>
                </c:pt>
                <c:pt idx="1884">
                  <c:v>-6</c:v>
                </c:pt>
                <c:pt idx="1885">
                  <c:v>-6</c:v>
                </c:pt>
                <c:pt idx="1886">
                  <c:v>-6</c:v>
                </c:pt>
                <c:pt idx="1887">
                  <c:v>-6</c:v>
                </c:pt>
                <c:pt idx="1888">
                  <c:v>-6</c:v>
                </c:pt>
                <c:pt idx="1889">
                  <c:v>-6</c:v>
                </c:pt>
                <c:pt idx="1890">
                  <c:v>-6</c:v>
                </c:pt>
                <c:pt idx="1891">
                  <c:v>-6</c:v>
                </c:pt>
                <c:pt idx="1892">
                  <c:v>-6</c:v>
                </c:pt>
                <c:pt idx="1893">
                  <c:v>-6</c:v>
                </c:pt>
                <c:pt idx="1894">
                  <c:v>-6</c:v>
                </c:pt>
                <c:pt idx="1895">
                  <c:v>-6</c:v>
                </c:pt>
                <c:pt idx="1896">
                  <c:v>-6</c:v>
                </c:pt>
                <c:pt idx="1897">
                  <c:v>-6</c:v>
                </c:pt>
                <c:pt idx="1898">
                  <c:v>-6</c:v>
                </c:pt>
                <c:pt idx="1899">
                  <c:v>-6</c:v>
                </c:pt>
                <c:pt idx="1900">
                  <c:v>-6</c:v>
                </c:pt>
                <c:pt idx="1901">
                  <c:v>-6</c:v>
                </c:pt>
                <c:pt idx="1902">
                  <c:v>-6</c:v>
                </c:pt>
                <c:pt idx="1903">
                  <c:v>-6</c:v>
                </c:pt>
                <c:pt idx="1904">
                  <c:v>-6</c:v>
                </c:pt>
                <c:pt idx="1905">
                  <c:v>-6</c:v>
                </c:pt>
                <c:pt idx="1906">
                  <c:v>-6</c:v>
                </c:pt>
                <c:pt idx="1907">
                  <c:v>-6</c:v>
                </c:pt>
                <c:pt idx="1908">
                  <c:v>-6</c:v>
                </c:pt>
                <c:pt idx="1909">
                  <c:v>-6</c:v>
                </c:pt>
                <c:pt idx="1910">
                  <c:v>-6</c:v>
                </c:pt>
                <c:pt idx="1911">
                  <c:v>-6</c:v>
                </c:pt>
                <c:pt idx="1912">
                  <c:v>-6</c:v>
                </c:pt>
                <c:pt idx="1913">
                  <c:v>-6</c:v>
                </c:pt>
                <c:pt idx="1914">
                  <c:v>-6</c:v>
                </c:pt>
                <c:pt idx="1915">
                  <c:v>-6</c:v>
                </c:pt>
                <c:pt idx="1916">
                  <c:v>-6</c:v>
                </c:pt>
                <c:pt idx="1917">
                  <c:v>-6</c:v>
                </c:pt>
                <c:pt idx="1918">
                  <c:v>-6</c:v>
                </c:pt>
                <c:pt idx="1919">
                  <c:v>-6</c:v>
                </c:pt>
                <c:pt idx="1920">
                  <c:v>-6</c:v>
                </c:pt>
                <c:pt idx="1921">
                  <c:v>-6</c:v>
                </c:pt>
                <c:pt idx="1922">
                  <c:v>-6</c:v>
                </c:pt>
                <c:pt idx="1923">
                  <c:v>-6</c:v>
                </c:pt>
                <c:pt idx="1924">
                  <c:v>-6</c:v>
                </c:pt>
                <c:pt idx="1925">
                  <c:v>-6</c:v>
                </c:pt>
                <c:pt idx="1926">
                  <c:v>-6</c:v>
                </c:pt>
                <c:pt idx="1927">
                  <c:v>-6</c:v>
                </c:pt>
                <c:pt idx="1928">
                  <c:v>-6</c:v>
                </c:pt>
                <c:pt idx="1929">
                  <c:v>-6</c:v>
                </c:pt>
                <c:pt idx="1930">
                  <c:v>-6</c:v>
                </c:pt>
                <c:pt idx="1931">
                  <c:v>-6</c:v>
                </c:pt>
                <c:pt idx="1932">
                  <c:v>-6</c:v>
                </c:pt>
                <c:pt idx="1933">
                  <c:v>-6</c:v>
                </c:pt>
                <c:pt idx="1934">
                  <c:v>-6</c:v>
                </c:pt>
                <c:pt idx="1935">
                  <c:v>-6</c:v>
                </c:pt>
                <c:pt idx="1936">
                  <c:v>-6</c:v>
                </c:pt>
                <c:pt idx="1937">
                  <c:v>-6</c:v>
                </c:pt>
                <c:pt idx="1938">
                  <c:v>-6</c:v>
                </c:pt>
                <c:pt idx="1939">
                  <c:v>-6</c:v>
                </c:pt>
                <c:pt idx="1940">
                  <c:v>-6</c:v>
                </c:pt>
                <c:pt idx="1941">
                  <c:v>-6</c:v>
                </c:pt>
                <c:pt idx="1942">
                  <c:v>-6</c:v>
                </c:pt>
                <c:pt idx="1943">
                  <c:v>-6</c:v>
                </c:pt>
                <c:pt idx="1944">
                  <c:v>-6</c:v>
                </c:pt>
                <c:pt idx="1945">
                  <c:v>-6</c:v>
                </c:pt>
                <c:pt idx="1946">
                  <c:v>-6</c:v>
                </c:pt>
                <c:pt idx="1947">
                  <c:v>-6</c:v>
                </c:pt>
                <c:pt idx="1948">
                  <c:v>-6</c:v>
                </c:pt>
                <c:pt idx="1949">
                  <c:v>-6</c:v>
                </c:pt>
                <c:pt idx="1950">
                  <c:v>-6</c:v>
                </c:pt>
                <c:pt idx="1951">
                  <c:v>-6</c:v>
                </c:pt>
                <c:pt idx="1952">
                  <c:v>-6</c:v>
                </c:pt>
                <c:pt idx="1953">
                  <c:v>-6</c:v>
                </c:pt>
                <c:pt idx="1954">
                  <c:v>-6</c:v>
                </c:pt>
                <c:pt idx="1955">
                  <c:v>-6</c:v>
                </c:pt>
                <c:pt idx="1956">
                  <c:v>-6</c:v>
                </c:pt>
                <c:pt idx="1957">
                  <c:v>-6</c:v>
                </c:pt>
                <c:pt idx="1958">
                  <c:v>-6</c:v>
                </c:pt>
                <c:pt idx="1959">
                  <c:v>-6</c:v>
                </c:pt>
                <c:pt idx="1960">
                  <c:v>-6</c:v>
                </c:pt>
                <c:pt idx="1961">
                  <c:v>-6</c:v>
                </c:pt>
                <c:pt idx="1962">
                  <c:v>-6</c:v>
                </c:pt>
                <c:pt idx="1963">
                  <c:v>-6</c:v>
                </c:pt>
                <c:pt idx="1964">
                  <c:v>-6</c:v>
                </c:pt>
                <c:pt idx="1965">
                  <c:v>-6</c:v>
                </c:pt>
                <c:pt idx="1966">
                  <c:v>-6</c:v>
                </c:pt>
                <c:pt idx="1967">
                  <c:v>-6</c:v>
                </c:pt>
                <c:pt idx="1968">
                  <c:v>-6</c:v>
                </c:pt>
                <c:pt idx="1969">
                  <c:v>-6</c:v>
                </c:pt>
                <c:pt idx="1970">
                  <c:v>-6</c:v>
                </c:pt>
                <c:pt idx="1971">
                  <c:v>-6</c:v>
                </c:pt>
                <c:pt idx="1972">
                  <c:v>-6</c:v>
                </c:pt>
                <c:pt idx="1973">
                  <c:v>-6</c:v>
                </c:pt>
                <c:pt idx="1974">
                  <c:v>-6</c:v>
                </c:pt>
                <c:pt idx="1975">
                  <c:v>-6</c:v>
                </c:pt>
                <c:pt idx="1976">
                  <c:v>-6</c:v>
                </c:pt>
                <c:pt idx="1977">
                  <c:v>-6</c:v>
                </c:pt>
                <c:pt idx="1978">
                  <c:v>-6</c:v>
                </c:pt>
                <c:pt idx="1979">
                  <c:v>-6</c:v>
                </c:pt>
                <c:pt idx="1980">
                  <c:v>-6</c:v>
                </c:pt>
                <c:pt idx="1981">
                  <c:v>-6</c:v>
                </c:pt>
                <c:pt idx="1982">
                  <c:v>-6</c:v>
                </c:pt>
                <c:pt idx="1983">
                  <c:v>-6</c:v>
                </c:pt>
                <c:pt idx="1984">
                  <c:v>-6</c:v>
                </c:pt>
                <c:pt idx="1985">
                  <c:v>-6</c:v>
                </c:pt>
                <c:pt idx="1986">
                  <c:v>-6</c:v>
                </c:pt>
                <c:pt idx="1987">
                  <c:v>-6</c:v>
                </c:pt>
                <c:pt idx="1988">
                  <c:v>-6</c:v>
                </c:pt>
                <c:pt idx="1989">
                  <c:v>-6</c:v>
                </c:pt>
                <c:pt idx="1990">
                  <c:v>-6</c:v>
                </c:pt>
                <c:pt idx="1991">
                  <c:v>-6</c:v>
                </c:pt>
                <c:pt idx="1992">
                  <c:v>-6</c:v>
                </c:pt>
                <c:pt idx="1993">
                  <c:v>-6</c:v>
                </c:pt>
                <c:pt idx="1994">
                  <c:v>-6</c:v>
                </c:pt>
                <c:pt idx="1995">
                  <c:v>-6</c:v>
                </c:pt>
                <c:pt idx="1996">
                  <c:v>-6</c:v>
                </c:pt>
                <c:pt idx="1997">
                  <c:v>-6</c:v>
                </c:pt>
                <c:pt idx="1998">
                  <c:v>-6</c:v>
                </c:pt>
                <c:pt idx="1999">
                  <c:v>-6</c:v>
                </c:pt>
                <c:pt idx="2000">
                  <c:v>-6</c:v>
                </c:pt>
                <c:pt idx="2001">
                  <c:v>-6</c:v>
                </c:pt>
                <c:pt idx="2002">
                  <c:v>-6</c:v>
                </c:pt>
                <c:pt idx="2003">
                  <c:v>-6</c:v>
                </c:pt>
                <c:pt idx="2004">
                  <c:v>-6</c:v>
                </c:pt>
                <c:pt idx="2005">
                  <c:v>-6</c:v>
                </c:pt>
                <c:pt idx="2006">
                  <c:v>-6</c:v>
                </c:pt>
                <c:pt idx="2007">
                  <c:v>-6</c:v>
                </c:pt>
                <c:pt idx="2008">
                  <c:v>-6</c:v>
                </c:pt>
                <c:pt idx="2009">
                  <c:v>-6</c:v>
                </c:pt>
                <c:pt idx="2010">
                  <c:v>-6</c:v>
                </c:pt>
                <c:pt idx="2011">
                  <c:v>-6</c:v>
                </c:pt>
                <c:pt idx="2012">
                  <c:v>-6</c:v>
                </c:pt>
                <c:pt idx="2013">
                  <c:v>-6</c:v>
                </c:pt>
                <c:pt idx="2014">
                  <c:v>-6</c:v>
                </c:pt>
                <c:pt idx="2015">
                  <c:v>-6</c:v>
                </c:pt>
                <c:pt idx="2016">
                  <c:v>-6</c:v>
                </c:pt>
                <c:pt idx="2017">
                  <c:v>-6</c:v>
                </c:pt>
                <c:pt idx="2018">
                  <c:v>-6</c:v>
                </c:pt>
                <c:pt idx="2019">
                  <c:v>-6</c:v>
                </c:pt>
                <c:pt idx="2020">
                  <c:v>-6</c:v>
                </c:pt>
                <c:pt idx="2021">
                  <c:v>-6</c:v>
                </c:pt>
                <c:pt idx="2022">
                  <c:v>-6</c:v>
                </c:pt>
                <c:pt idx="2023">
                  <c:v>-6</c:v>
                </c:pt>
                <c:pt idx="2024">
                  <c:v>-6</c:v>
                </c:pt>
                <c:pt idx="2025">
                  <c:v>-6</c:v>
                </c:pt>
                <c:pt idx="2026">
                  <c:v>-6</c:v>
                </c:pt>
                <c:pt idx="2027">
                  <c:v>-6</c:v>
                </c:pt>
                <c:pt idx="2028">
                  <c:v>-6</c:v>
                </c:pt>
                <c:pt idx="2029">
                  <c:v>-6</c:v>
                </c:pt>
                <c:pt idx="2030">
                  <c:v>-6</c:v>
                </c:pt>
                <c:pt idx="2031">
                  <c:v>-6</c:v>
                </c:pt>
                <c:pt idx="2032">
                  <c:v>-6</c:v>
                </c:pt>
                <c:pt idx="2033">
                  <c:v>-6</c:v>
                </c:pt>
                <c:pt idx="2034">
                  <c:v>-6</c:v>
                </c:pt>
                <c:pt idx="2035">
                  <c:v>-6</c:v>
                </c:pt>
                <c:pt idx="2036">
                  <c:v>-6</c:v>
                </c:pt>
                <c:pt idx="2037">
                  <c:v>-6</c:v>
                </c:pt>
                <c:pt idx="2038">
                  <c:v>-6</c:v>
                </c:pt>
                <c:pt idx="2039">
                  <c:v>-6</c:v>
                </c:pt>
                <c:pt idx="2040">
                  <c:v>-6</c:v>
                </c:pt>
                <c:pt idx="2041">
                  <c:v>-6</c:v>
                </c:pt>
                <c:pt idx="2042">
                  <c:v>-6</c:v>
                </c:pt>
                <c:pt idx="2043">
                  <c:v>-6</c:v>
                </c:pt>
                <c:pt idx="2044">
                  <c:v>-6</c:v>
                </c:pt>
                <c:pt idx="2045">
                  <c:v>-6</c:v>
                </c:pt>
                <c:pt idx="2046">
                  <c:v>-6</c:v>
                </c:pt>
                <c:pt idx="2047">
                  <c:v>-6</c:v>
                </c:pt>
                <c:pt idx="2048">
                  <c:v>-6</c:v>
                </c:pt>
                <c:pt idx="2049">
                  <c:v>-6</c:v>
                </c:pt>
                <c:pt idx="2050">
                  <c:v>-6</c:v>
                </c:pt>
                <c:pt idx="2051">
                  <c:v>-6</c:v>
                </c:pt>
                <c:pt idx="2052">
                  <c:v>-6</c:v>
                </c:pt>
                <c:pt idx="2053">
                  <c:v>-6</c:v>
                </c:pt>
                <c:pt idx="2054">
                  <c:v>-6</c:v>
                </c:pt>
                <c:pt idx="2055">
                  <c:v>-6</c:v>
                </c:pt>
                <c:pt idx="2056">
                  <c:v>-6</c:v>
                </c:pt>
                <c:pt idx="2057">
                  <c:v>-6</c:v>
                </c:pt>
                <c:pt idx="2058">
                  <c:v>-6</c:v>
                </c:pt>
                <c:pt idx="2059">
                  <c:v>-6</c:v>
                </c:pt>
                <c:pt idx="2060">
                  <c:v>-6</c:v>
                </c:pt>
                <c:pt idx="2061">
                  <c:v>-6</c:v>
                </c:pt>
                <c:pt idx="2062">
                  <c:v>-6</c:v>
                </c:pt>
                <c:pt idx="2063">
                  <c:v>-6</c:v>
                </c:pt>
                <c:pt idx="2064">
                  <c:v>-6</c:v>
                </c:pt>
                <c:pt idx="2065">
                  <c:v>-6</c:v>
                </c:pt>
                <c:pt idx="2066">
                  <c:v>-6</c:v>
                </c:pt>
                <c:pt idx="2067">
                  <c:v>-6</c:v>
                </c:pt>
                <c:pt idx="2068">
                  <c:v>-6</c:v>
                </c:pt>
                <c:pt idx="2069">
                  <c:v>-6</c:v>
                </c:pt>
                <c:pt idx="2070">
                  <c:v>-6</c:v>
                </c:pt>
                <c:pt idx="2071">
                  <c:v>-6</c:v>
                </c:pt>
                <c:pt idx="2072">
                  <c:v>-6</c:v>
                </c:pt>
                <c:pt idx="2073">
                  <c:v>-6</c:v>
                </c:pt>
                <c:pt idx="2074">
                  <c:v>-6</c:v>
                </c:pt>
                <c:pt idx="2075">
                  <c:v>-6</c:v>
                </c:pt>
                <c:pt idx="2076">
                  <c:v>-6</c:v>
                </c:pt>
                <c:pt idx="2077">
                  <c:v>-6</c:v>
                </c:pt>
                <c:pt idx="2078">
                  <c:v>-6</c:v>
                </c:pt>
                <c:pt idx="2079">
                  <c:v>-6</c:v>
                </c:pt>
                <c:pt idx="2080">
                  <c:v>-6</c:v>
                </c:pt>
                <c:pt idx="2081">
                  <c:v>-6</c:v>
                </c:pt>
                <c:pt idx="2082">
                  <c:v>-6</c:v>
                </c:pt>
                <c:pt idx="2083">
                  <c:v>-6</c:v>
                </c:pt>
                <c:pt idx="2084">
                  <c:v>-6</c:v>
                </c:pt>
                <c:pt idx="2085">
                  <c:v>-6</c:v>
                </c:pt>
                <c:pt idx="2086">
                  <c:v>-6</c:v>
                </c:pt>
                <c:pt idx="2087">
                  <c:v>-6</c:v>
                </c:pt>
                <c:pt idx="2088">
                  <c:v>-6</c:v>
                </c:pt>
                <c:pt idx="2089">
                  <c:v>-6</c:v>
                </c:pt>
                <c:pt idx="2090">
                  <c:v>-6</c:v>
                </c:pt>
                <c:pt idx="2091">
                  <c:v>-6</c:v>
                </c:pt>
                <c:pt idx="2092">
                  <c:v>-6</c:v>
                </c:pt>
                <c:pt idx="2093">
                  <c:v>-6</c:v>
                </c:pt>
                <c:pt idx="2094">
                  <c:v>-6</c:v>
                </c:pt>
                <c:pt idx="2095">
                  <c:v>-6</c:v>
                </c:pt>
                <c:pt idx="2096">
                  <c:v>-6</c:v>
                </c:pt>
                <c:pt idx="2097">
                  <c:v>-6</c:v>
                </c:pt>
                <c:pt idx="2098">
                  <c:v>-6</c:v>
                </c:pt>
                <c:pt idx="2099">
                  <c:v>-6</c:v>
                </c:pt>
                <c:pt idx="2100">
                  <c:v>-6</c:v>
                </c:pt>
                <c:pt idx="2101">
                  <c:v>-6</c:v>
                </c:pt>
                <c:pt idx="2102">
                  <c:v>-6</c:v>
                </c:pt>
                <c:pt idx="2103">
                  <c:v>-6</c:v>
                </c:pt>
                <c:pt idx="2104">
                  <c:v>-6</c:v>
                </c:pt>
                <c:pt idx="2105">
                  <c:v>-6</c:v>
                </c:pt>
                <c:pt idx="2106">
                  <c:v>-6</c:v>
                </c:pt>
                <c:pt idx="2107">
                  <c:v>-6</c:v>
                </c:pt>
                <c:pt idx="2108">
                  <c:v>-6</c:v>
                </c:pt>
                <c:pt idx="2109">
                  <c:v>-6</c:v>
                </c:pt>
                <c:pt idx="2110">
                  <c:v>-6</c:v>
                </c:pt>
                <c:pt idx="2111">
                  <c:v>-6</c:v>
                </c:pt>
                <c:pt idx="2112">
                  <c:v>-6</c:v>
                </c:pt>
                <c:pt idx="2113">
                  <c:v>-6</c:v>
                </c:pt>
                <c:pt idx="2114">
                  <c:v>-6</c:v>
                </c:pt>
                <c:pt idx="2115">
                  <c:v>-6</c:v>
                </c:pt>
                <c:pt idx="2116">
                  <c:v>-6</c:v>
                </c:pt>
                <c:pt idx="2117">
                  <c:v>-6</c:v>
                </c:pt>
                <c:pt idx="2118">
                  <c:v>-6</c:v>
                </c:pt>
                <c:pt idx="2119">
                  <c:v>-6</c:v>
                </c:pt>
                <c:pt idx="2120">
                  <c:v>-6</c:v>
                </c:pt>
                <c:pt idx="2121">
                  <c:v>-6</c:v>
                </c:pt>
                <c:pt idx="2122">
                  <c:v>-6</c:v>
                </c:pt>
                <c:pt idx="2123">
                  <c:v>-6</c:v>
                </c:pt>
                <c:pt idx="2124">
                  <c:v>-6</c:v>
                </c:pt>
                <c:pt idx="2125">
                  <c:v>-6</c:v>
                </c:pt>
                <c:pt idx="2126">
                  <c:v>-6</c:v>
                </c:pt>
                <c:pt idx="2127">
                  <c:v>-6</c:v>
                </c:pt>
                <c:pt idx="2128">
                  <c:v>-6</c:v>
                </c:pt>
                <c:pt idx="2129">
                  <c:v>-6</c:v>
                </c:pt>
                <c:pt idx="2130">
                  <c:v>-6</c:v>
                </c:pt>
                <c:pt idx="2131">
                  <c:v>-6</c:v>
                </c:pt>
                <c:pt idx="2132">
                  <c:v>-6</c:v>
                </c:pt>
                <c:pt idx="2133">
                  <c:v>-6</c:v>
                </c:pt>
                <c:pt idx="2134">
                  <c:v>-6</c:v>
                </c:pt>
                <c:pt idx="2135">
                  <c:v>-6</c:v>
                </c:pt>
                <c:pt idx="2136">
                  <c:v>-6</c:v>
                </c:pt>
                <c:pt idx="2137">
                  <c:v>-6</c:v>
                </c:pt>
                <c:pt idx="2138">
                  <c:v>-6</c:v>
                </c:pt>
                <c:pt idx="2139">
                  <c:v>-6</c:v>
                </c:pt>
                <c:pt idx="2140">
                  <c:v>-6</c:v>
                </c:pt>
                <c:pt idx="2141">
                  <c:v>-6</c:v>
                </c:pt>
                <c:pt idx="2142">
                  <c:v>-6</c:v>
                </c:pt>
                <c:pt idx="2143">
                  <c:v>-6</c:v>
                </c:pt>
                <c:pt idx="2144">
                  <c:v>-6</c:v>
                </c:pt>
                <c:pt idx="2145">
                  <c:v>-6</c:v>
                </c:pt>
                <c:pt idx="2146">
                  <c:v>-6</c:v>
                </c:pt>
                <c:pt idx="2147">
                  <c:v>-6</c:v>
                </c:pt>
                <c:pt idx="2148">
                  <c:v>-6</c:v>
                </c:pt>
                <c:pt idx="2149">
                  <c:v>-6</c:v>
                </c:pt>
                <c:pt idx="2150">
                  <c:v>-6</c:v>
                </c:pt>
                <c:pt idx="2151">
                  <c:v>-6</c:v>
                </c:pt>
                <c:pt idx="2152">
                  <c:v>-6</c:v>
                </c:pt>
                <c:pt idx="2153">
                  <c:v>-6</c:v>
                </c:pt>
                <c:pt idx="2154">
                  <c:v>-6</c:v>
                </c:pt>
                <c:pt idx="2155">
                  <c:v>-6</c:v>
                </c:pt>
                <c:pt idx="2156">
                  <c:v>-6</c:v>
                </c:pt>
                <c:pt idx="2157">
                  <c:v>-6</c:v>
                </c:pt>
                <c:pt idx="2158">
                  <c:v>-6</c:v>
                </c:pt>
                <c:pt idx="2159">
                  <c:v>-6</c:v>
                </c:pt>
                <c:pt idx="2160">
                  <c:v>-6</c:v>
                </c:pt>
                <c:pt idx="2161">
                  <c:v>-6</c:v>
                </c:pt>
                <c:pt idx="2162">
                  <c:v>-6</c:v>
                </c:pt>
                <c:pt idx="2163">
                  <c:v>-6</c:v>
                </c:pt>
                <c:pt idx="2164">
                  <c:v>-6</c:v>
                </c:pt>
                <c:pt idx="2165">
                  <c:v>-6</c:v>
                </c:pt>
                <c:pt idx="2166">
                  <c:v>-6</c:v>
                </c:pt>
                <c:pt idx="2167">
                  <c:v>-6</c:v>
                </c:pt>
                <c:pt idx="2168">
                  <c:v>-6</c:v>
                </c:pt>
                <c:pt idx="2169">
                  <c:v>-6</c:v>
                </c:pt>
                <c:pt idx="2170">
                  <c:v>-6</c:v>
                </c:pt>
                <c:pt idx="2171">
                  <c:v>-6</c:v>
                </c:pt>
                <c:pt idx="2172">
                  <c:v>-6</c:v>
                </c:pt>
                <c:pt idx="2173">
                  <c:v>-6</c:v>
                </c:pt>
                <c:pt idx="2174">
                  <c:v>-6</c:v>
                </c:pt>
                <c:pt idx="2175">
                  <c:v>-6</c:v>
                </c:pt>
                <c:pt idx="2176">
                  <c:v>-6</c:v>
                </c:pt>
                <c:pt idx="2177">
                  <c:v>-6</c:v>
                </c:pt>
                <c:pt idx="2178">
                  <c:v>-6</c:v>
                </c:pt>
                <c:pt idx="2179">
                  <c:v>-6</c:v>
                </c:pt>
                <c:pt idx="2180">
                  <c:v>-6</c:v>
                </c:pt>
                <c:pt idx="2181">
                  <c:v>-6</c:v>
                </c:pt>
                <c:pt idx="2182">
                  <c:v>-6</c:v>
                </c:pt>
                <c:pt idx="2183">
                  <c:v>-6</c:v>
                </c:pt>
                <c:pt idx="2184">
                  <c:v>-6</c:v>
                </c:pt>
                <c:pt idx="2185">
                  <c:v>-6</c:v>
                </c:pt>
                <c:pt idx="2186">
                  <c:v>-6</c:v>
                </c:pt>
                <c:pt idx="2187">
                  <c:v>-6</c:v>
                </c:pt>
                <c:pt idx="2188">
                  <c:v>-6</c:v>
                </c:pt>
                <c:pt idx="2189">
                  <c:v>-6</c:v>
                </c:pt>
                <c:pt idx="2190">
                  <c:v>-6</c:v>
                </c:pt>
                <c:pt idx="2191">
                  <c:v>-6</c:v>
                </c:pt>
                <c:pt idx="2192">
                  <c:v>-6</c:v>
                </c:pt>
                <c:pt idx="2193">
                  <c:v>-6</c:v>
                </c:pt>
                <c:pt idx="2194">
                  <c:v>-6</c:v>
                </c:pt>
                <c:pt idx="2195">
                  <c:v>-6</c:v>
                </c:pt>
                <c:pt idx="2196">
                  <c:v>-6</c:v>
                </c:pt>
                <c:pt idx="2197">
                  <c:v>-6</c:v>
                </c:pt>
                <c:pt idx="2198">
                  <c:v>-6</c:v>
                </c:pt>
                <c:pt idx="2199">
                  <c:v>-6</c:v>
                </c:pt>
                <c:pt idx="2200">
                  <c:v>-6</c:v>
                </c:pt>
                <c:pt idx="2201">
                  <c:v>-6</c:v>
                </c:pt>
                <c:pt idx="2202">
                  <c:v>-6</c:v>
                </c:pt>
                <c:pt idx="2203">
                  <c:v>-6</c:v>
                </c:pt>
                <c:pt idx="2204">
                  <c:v>-6</c:v>
                </c:pt>
                <c:pt idx="2205">
                  <c:v>-6</c:v>
                </c:pt>
                <c:pt idx="2206">
                  <c:v>-6</c:v>
                </c:pt>
                <c:pt idx="2207">
                  <c:v>-6</c:v>
                </c:pt>
                <c:pt idx="2208">
                  <c:v>-6</c:v>
                </c:pt>
                <c:pt idx="2209">
                  <c:v>-6</c:v>
                </c:pt>
                <c:pt idx="2210">
                  <c:v>-6</c:v>
                </c:pt>
                <c:pt idx="2211">
                  <c:v>-6</c:v>
                </c:pt>
                <c:pt idx="2212">
                  <c:v>-6</c:v>
                </c:pt>
                <c:pt idx="2213">
                  <c:v>-6</c:v>
                </c:pt>
                <c:pt idx="2214">
                  <c:v>-6</c:v>
                </c:pt>
                <c:pt idx="2215">
                  <c:v>-6</c:v>
                </c:pt>
                <c:pt idx="2216">
                  <c:v>-6</c:v>
                </c:pt>
                <c:pt idx="2217">
                  <c:v>-6</c:v>
                </c:pt>
                <c:pt idx="2218">
                  <c:v>-6</c:v>
                </c:pt>
                <c:pt idx="2219">
                  <c:v>-6</c:v>
                </c:pt>
                <c:pt idx="2220">
                  <c:v>-6</c:v>
                </c:pt>
                <c:pt idx="2221">
                  <c:v>-6</c:v>
                </c:pt>
                <c:pt idx="2222">
                  <c:v>-6</c:v>
                </c:pt>
                <c:pt idx="2223">
                  <c:v>-6</c:v>
                </c:pt>
                <c:pt idx="2224">
                  <c:v>-6</c:v>
                </c:pt>
                <c:pt idx="2225">
                  <c:v>-6</c:v>
                </c:pt>
                <c:pt idx="2226">
                  <c:v>-6</c:v>
                </c:pt>
                <c:pt idx="2227">
                  <c:v>-6</c:v>
                </c:pt>
                <c:pt idx="2228">
                  <c:v>-6</c:v>
                </c:pt>
                <c:pt idx="2229">
                  <c:v>-6</c:v>
                </c:pt>
                <c:pt idx="2230">
                  <c:v>-6</c:v>
                </c:pt>
                <c:pt idx="2231">
                  <c:v>-6</c:v>
                </c:pt>
                <c:pt idx="2232">
                  <c:v>-6</c:v>
                </c:pt>
                <c:pt idx="2233">
                  <c:v>-6</c:v>
                </c:pt>
                <c:pt idx="2234">
                  <c:v>-6</c:v>
                </c:pt>
                <c:pt idx="2235">
                  <c:v>-6</c:v>
                </c:pt>
                <c:pt idx="2236">
                  <c:v>-6</c:v>
                </c:pt>
                <c:pt idx="2237">
                  <c:v>-6</c:v>
                </c:pt>
                <c:pt idx="2238">
                  <c:v>-6</c:v>
                </c:pt>
                <c:pt idx="2239">
                  <c:v>-6</c:v>
                </c:pt>
                <c:pt idx="2240">
                  <c:v>-6</c:v>
                </c:pt>
                <c:pt idx="2241">
                  <c:v>-6</c:v>
                </c:pt>
                <c:pt idx="2242">
                  <c:v>-6</c:v>
                </c:pt>
                <c:pt idx="2243">
                  <c:v>-6</c:v>
                </c:pt>
                <c:pt idx="2244">
                  <c:v>-6</c:v>
                </c:pt>
                <c:pt idx="2245">
                  <c:v>-6</c:v>
                </c:pt>
                <c:pt idx="2246">
                  <c:v>-6</c:v>
                </c:pt>
                <c:pt idx="2247">
                  <c:v>-6</c:v>
                </c:pt>
                <c:pt idx="2248">
                  <c:v>-6</c:v>
                </c:pt>
                <c:pt idx="2249">
                  <c:v>-6</c:v>
                </c:pt>
                <c:pt idx="2250">
                  <c:v>-6</c:v>
                </c:pt>
                <c:pt idx="2251">
                  <c:v>-6</c:v>
                </c:pt>
                <c:pt idx="2252">
                  <c:v>-6</c:v>
                </c:pt>
                <c:pt idx="2253">
                  <c:v>-6</c:v>
                </c:pt>
                <c:pt idx="2254">
                  <c:v>-6</c:v>
                </c:pt>
                <c:pt idx="2255">
                  <c:v>-6</c:v>
                </c:pt>
                <c:pt idx="2256">
                  <c:v>-6</c:v>
                </c:pt>
                <c:pt idx="2257">
                  <c:v>-6</c:v>
                </c:pt>
                <c:pt idx="2258">
                  <c:v>-6</c:v>
                </c:pt>
                <c:pt idx="2259">
                  <c:v>-6</c:v>
                </c:pt>
                <c:pt idx="2260">
                  <c:v>-6</c:v>
                </c:pt>
                <c:pt idx="2261">
                  <c:v>-6</c:v>
                </c:pt>
                <c:pt idx="2262">
                  <c:v>-6</c:v>
                </c:pt>
                <c:pt idx="2263">
                  <c:v>-6</c:v>
                </c:pt>
                <c:pt idx="2264">
                  <c:v>-6</c:v>
                </c:pt>
                <c:pt idx="2265">
                  <c:v>-6</c:v>
                </c:pt>
                <c:pt idx="2266">
                  <c:v>-6</c:v>
                </c:pt>
                <c:pt idx="2267">
                  <c:v>-6</c:v>
                </c:pt>
                <c:pt idx="2268">
                  <c:v>-6</c:v>
                </c:pt>
                <c:pt idx="2269">
                  <c:v>-6</c:v>
                </c:pt>
                <c:pt idx="2270">
                  <c:v>-6</c:v>
                </c:pt>
                <c:pt idx="2271">
                  <c:v>-6</c:v>
                </c:pt>
                <c:pt idx="2272">
                  <c:v>-6</c:v>
                </c:pt>
                <c:pt idx="2273">
                  <c:v>-6</c:v>
                </c:pt>
                <c:pt idx="2274">
                  <c:v>-6</c:v>
                </c:pt>
                <c:pt idx="2275">
                  <c:v>-6</c:v>
                </c:pt>
                <c:pt idx="2276">
                  <c:v>-6</c:v>
                </c:pt>
                <c:pt idx="2277">
                  <c:v>-6</c:v>
                </c:pt>
                <c:pt idx="2278">
                  <c:v>-6</c:v>
                </c:pt>
                <c:pt idx="2279">
                  <c:v>-6</c:v>
                </c:pt>
                <c:pt idx="2280">
                  <c:v>-6</c:v>
                </c:pt>
                <c:pt idx="2281">
                  <c:v>-6</c:v>
                </c:pt>
                <c:pt idx="2282">
                  <c:v>-6</c:v>
                </c:pt>
                <c:pt idx="2283">
                  <c:v>-6</c:v>
                </c:pt>
                <c:pt idx="2284">
                  <c:v>-6</c:v>
                </c:pt>
                <c:pt idx="2285">
                  <c:v>-6</c:v>
                </c:pt>
                <c:pt idx="2286">
                  <c:v>-6</c:v>
                </c:pt>
                <c:pt idx="2287">
                  <c:v>-6</c:v>
                </c:pt>
                <c:pt idx="2288">
                  <c:v>-6</c:v>
                </c:pt>
                <c:pt idx="2289">
                  <c:v>-6</c:v>
                </c:pt>
                <c:pt idx="2290">
                  <c:v>-6</c:v>
                </c:pt>
                <c:pt idx="2291">
                  <c:v>-6</c:v>
                </c:pt>
                <c:pt idx="2292">
                  <c:v>-6</c:v>
                </c:pt>
                <c:pt idx="2293">
                  <c:v>-6</c:v>
                </c:pt>
                <c:pt idx="2294">
                  <c:v>-6</c:v>
                </c:pt>
                <c:pt idx="2295">
                  <c:v>-6</c:v>
                </c:pt>
                <c:pt idx="2296">
                  <c:v>-6</c:v>
                </c:pt>
                <c:pt idx="2297">
                  <c:v>-6</c:v>
                </c:pt>
                <c:pt idx="2298">
                  <c:v>-6</c:v>
                </c:pt>
                <c:pt idx="2299">
                  <c:v>-6</c:v>
                </c:pt>
                <c:pt idx="2300">
                  <c:v>-6</c:v>
                </c:pt>
                <c:pt idx="2301">
                  <c:v>-6</c:v>
                </c:pt>
                <c:pt idx="2302">
                  <c:v>-6</c:v>
                </c:pt>
                <c:pt idx="2303">
                  <c:v>-6</c:v>
                </c:pt>
                <c:pt idx="2304">
                  <c:v>-6</c:v>
                </c:pt>
                <c:pt idx="2305">
                  <c:v>-6</c:v>
                </c:pt>
                <c:pt idx="2306">
                  <c:v>-6</c:v>
                </c:pt>
                <c:pt idx="2307">
                  <c:v>-6</c:v>
                </c:pt>
                <c:pt idx="2308">
                  <c:v>-6</c:v>
                </c:pt>
                <c:pt idx="2309">
                  <c:v>-6</c:v>
                </c:pt>
                <c:pt idx="2310">
                  <c:v>-6</c:v>
                </c:pt>
                <c:pt idx="2311">
                  <c:v>-6</c:v>
                </c:pt>
                <c:pt idx="2312">
                  <c:v>-6</c:v>
                </c:pt>
                <c:pt idx="2313">
                  <c:v>-6</c:v>
                </c:pt>
                <c:pt idx="2314">
                  <c:v>-6</c:v>
                </c:pt>
                <c:pt idx="2315">
                  <c:v>-6</c:v>
                </c:pt>
                <c:pt idx="2316">
                  <c:v>-6</c:v>
                </c:pt>
                <c:pt idx="2317">
                  <c:v>-6</c:v>
                </c:pt>
                <c:pt idx="2318">
                  <c:v>-6</c:v>
                </c:pt>
                <c:pt idx="2319">
                  <c:v>-6</c:v>
                </c:pt>
                <c:pt idx="2320">
                  <c:v>-6</c:v>
                </c:pt>
                <c:pt idx="2321">
                  <c:v>-6</c:v>
                </c:pt>
                <c:pt idx="2322">
                  <c:v>-6</c:v>
                </c:pt>
                <c:pt idx="2323">
                  <c:v>-6</c:v>
                </c:pt>
                <c:pt idx="2324">
                  <c:v>-6</c:v>
                </c:pt>
                <c:pt idx="2325">
                  <c:v>-6</c:v>
                </c:pt>
                <c:pt idx="2326">
                  <c:v>-6</c:v>
                </c:pt>
                <c:pt idx="2327">
                  <c:v>-6</c:v>
                </c:pt>
                <c:pt idx="2328">
                  <c:v>-6</c:v>
                </c:pt>
                <c:pt idx="2329">
                  <c:v>-6</c:v>
                </c:pt>
                <c:pt idx="2330">
                  <c:v>-6</c:v>
                </c:pt>
                <c:pt idx="2331">
                  <c:v>-6</c:v>
                </c:pt>
                <c:pt idx="2332">
                  <c:v>-6</c:v>
                </c:pt>
                <c:pt idx="2333">
                  <c:v>-6</c:v>
                </c:pt>
                <c:pt idx="2334">
                  <c:v>-6</c:v>
                </c:pt>
                <c:pt idx="2335">
                  <c:v>-6</c:v>
                </c:pt>
                <c:pt idx="2336">
                  <c:v>-6</c:v>
                </c:pt>
                <c:pt idx="2337">
                  <c:v>-6</c:v>
                </c:pt>
                <c:pt idx="2338">
                  <c:v>-6</c:v>
                </c:pt>
                <c:pt idx="2339">
                  <c:v>-6</c:v>
                </c:pt>
                <c:pt idx="2340">
                  <c:v>-6</c:v>
                </c:pt>
                <c:pt idx="2341">
                  <c:v>-6</c:v>
                </c:pt>
                <c:pt idx="2342">
                  <c:v>-6</c:v>
                </c:pt>
                <c:pt idx="2343">
                  <c:v>-6</c:v>
                </c:pt>
                <c:pt idx="2344">
                  <c:v>-6</c:v>
                </c:pt>
                <c:pt idx="2345">
                  <c:v>-6</c:v>
                </c:pt>
                <c:pt idx="2346">
                  <c:v>-6</c:v>
                </c:pt>
                <c:pt idx="2347">
                  <c:v>-6</c:v>
                </c:pt>
                <c:pt idx="2348">
                  <c:v>-6</c:v>
                </c:pt>
                <c:pt idx="2349">
                  <c:v>-6</c:v>
                </c:pt>
                <c:pt idx="2350">
                  <c:v>-6</c:v>
                </c:pt>
                <c:pt idx="2351">
                  <c:v>-6</c:v>
                </c:pt>
                <c:pt idx="2352">
                  <c:v>-6</c:v>
                </c:pt>
                <c:pt idx="2353">
                  <c:v>-6</c:v>
                </c:pt>
                <c:pt idx="2354">
                  <c:v>-6</c:v>
                </c:pt>
                <c:pt idx="2355">
                  <c:v>-6</c:v>
                </c:pt>
                <c:pt idx="2356">
                  <c:v>-6</c:v>
                </c:pt>
                <c:pt idx="2357">
                  <c:v>-6</c:v>
                </c:pt>
                <c:pt idx="2358">
                  <c:v>-6</c:v>
                </c:pt>
                <c:pt idx="2359">
                  <c:v>-6</c:v>
                </c:pt>
                <c:pt idx="2360">
                  <c:v>-6</c:v>
                </c:pt>
                <c:pt idx="2361">
                  <c:v>-6</c:v>
                </c:pt>
                <c:pt idx="2362">
                  <c:v>-6</c:v>
                </c:pt>
                <c:pt idx="2363">
                  <c:v>-6</c:v>
                </c:pt>
                <c:pt idx="2364">
                  <c:v>-6</c:v>
                </c:pt>
                <c:pt idx="2365">
                  <c:v>-6</c:v>
                </c:pt>
                <c:pt idx="2366">
                  <c:v>-6</c:v>
                </c:pt>
                <c:pt idx="2367">
                  <c:v>-6</c:v>
                </c:pt>
                <c:pt idx="2368">
                  <c:v>-6</c:v>
                </c:pt>
                <c:pt idx="2369">
                  <c:v>-6</c:v>
                </c:pt>
                <c:pt idx="2370">
                  <c:v>-6</c:v>
                </c:pt>
                <c:pt idx="2371">
                  <c:v>-6</c:v>
                </c:pt>
                <c:pt idx="2372">
                  <c:v>-6</c:v>
                </c:pt>
                <c:pt idx="2373">
                  <c:v>-6</c:v>
                </c:pt>
                <c:pt idx="2374">
                  <c:v>-6</c:v>
                </c:pt>
                <c:pt idx="2375">
                  <c:v>-6</c:v>
                </c:pt>
                <c:pt idx="2376">
                  <c:v>-6</c:v>
                </c:pt>
                <c:pt idx="2377">
                  <c:v>-6</c:v>
                </c:pt>
                <c:pt idx="2378">
                  <c:v>-6</c:v>
                </c:pt>
                <c:pt idx="2379">
                  <c:v>-6</c:v>
                </c:pt>
                <c:pt idx="2380">
                  <c:v>-6</c:v>
                </c:pt>
                <c:pt idx="2381">
                  <c:v>-6</c:v>
                </c:pt>
                <c:pt idx="2382">
                  <c:v>-6</c:v>
                </c:pt>
                <c:pt idx="2383">
                  <c:v>-6</c:v>
                </c:pt>
                <c:pt idx="2384">
                  <c:v>-6</c:v>
                </c:pt>
                <c:pt idx="2385">
                  <c:v>-6</c:v>
                </c:pt>
                <c:pt idx="2386">
                  <c:v>-6</c:v>
                </c:pt>
                <c:pt idx="2387">
                  <c:v>-6</c:v>
                </c:pt>
                <c:pt idx="2388">
                  <c:v>-6</c:v>
                </c:pt>
                <c:pt idx="2389">
                  <c:v>-6</c:v>
                </c:pt>
                <c:pt idx="2390">
                  <c:v>-6</c:v>
                </c:pt>
                <c:pt idx="2391">
                  <c:v>-6</c:v>
                </c:pt>
                <c:pt idx="2392">
                  <c:v>-6</c:v>
                </c:pt>
                <c:pt idx="2393">
                  <c:v>-6</c:v>
                </c:pt>
                <c:pt idx="2394">
                  <c:v>-6</c:v>
                </c:pt>
                <c:pt idx="2395">
                  <c:v>-6</c:v>
                </c:pt>
                <c:pt idx="2396">
                  <c:v>-6</c:v>
                </c:pt>
                <c:pt idx="2397">
                  <c:v>-6</c:v>
                </c:pt>
                <c:pt idx="2398">
                  <c:v>-6</c:v>
                </c:pt>
                <c:pt idx="2399">
                  <c:v>-6</c:v>
                </c:pt>
                <c:pt idx="2400">
                  <c:v>-6</c:v>
                </c:pt>
                <c:pt idx="2401">
                  <c:v>-6</c:v>
                </c:pt>
                <c:pt idx="2402">
                  <c:v>-6</c:v>
                </c:pt>
                <c:pt idx="2403">
                  <c:v>-6</c:v>
                </c:pt>
                <c:pt idx="2404">
                  <c:v>-6</c:v>
                </c:pt>
                <c:pt idx="2405">
                  <c:v>-6</c:v>
                </c:pt>
                <c:pt idx="2406">
                  <c:v>-6</c:v>
                </c:pt>
                <c:pt idx="2407">
                  <c:v>-6</c:v>
                </c:pt>
                <c:pt idx="2408">
                  <c:v>-6</c:v>
                </c:pt>
                <c:pt idx="2409">
                  <c:v>-6</c:v>
                </c:pt>
                <c:pt idx="2410">
                  <c:v>-6</c:v>
                </c:pt>
                <c:pt idx="2411">
                  <c:v>-6</c:v>
                </c:pt>
                <c:pt idx="2412">
                  <c:v>-6</c:v>
                </c:pt>
                <c:pt idx="2413">
                  <c:v>-6</c:v>
                </c:pt>
                <c:pt idx="2414">
                  <c:v>-6</c:v>
                </c:pt>
                <c:pt idx="2415">
                  <c:v>-6</c:v>
                </c:pt>
                <c:pt idx="2416">
                  <c:v>-6</c:v>
                </c:pt>
                <c:pt idx="2417">
                  <c:v>-6</c:v>
                </c:pt>
                <c:pt idx="2418">
                  <c:v>-6</c:v>
                </c:pt>
                <c:pt idx="2419">
                  <c:v>-6</c:v>
                </c:pt>
                <c:pt idx="2420">
                  <c:v>-6</c:v>
                </c:pt>
                <c:pt idx="2421">
                  <c:v>-6</c:v>
                </c:pt>
                <c:pt idx="2422">
                  <c:v>-6</c:v>
                </c:pt>
                <c:pt idx="2423">
                  <c:v>-6</c:v>
                </c:pt>
                <c:pt idx="2424">
                  <c:v>-6</c:v>
                </c:pt>
                <c:pt idx="2425">
                  <c:v>-6</c:v>
                </c:pt>
                <c:pt idx="2426">
                  <c:v>-6</c:v>
                </c:pt>
                <c:pt idx="2427">
                  <c:v>-6</c:v>
                </c:pt>
                <c:pt idx="2428">
                  <c:v>-6</c:v>
                </c:pt>
                <c:pt idx="2429">
                  <c:v>-6</c:v>
                </c:pt>
                <c:pt idx="2430">
                  <c:v>-6</c:v>
                </c:pt>
                <c:pt idx="2431">
                  <c:v>-6</c:v>
                </c:pt>
                <c:pt idx="2432">
                  <c:v>-6</c:v>
                </c:pt>
                <c:pt idx="2433">
                  <c:v>-6</c:v>
                </c:pt>
                <c:pt idx="2434">
                  <c:v>-6</c:v>
                </c:pt>
                <c:pt idx="2435">
                  <c:v>-6</c:v>
                </c:pt>
                <c:pt idx="2436">
                  <c:v>-6</c:v>
                </c:pt>
                <c:pt idx="2437">
                  <c:v>-6</c:v>
                </c:pt>
                <c:pt idx="2438">
                  <c:v>-6</c:v>
                </c:pt>
                <c:pt idx="2439">
                  <c:v>-6</c:v>
                </c:pt>
                <c:pt idx="2440">
                  <c:v>-6</c:v>
                </c:pt>
                <c:pt idx="2441">
                  <c:v>-6</c:v>
                </c:pt>
                <c:pt idx="2442">
                  <c:v>-6</c:v>
                </c:pt>
                <c:pt idx="2443">
                  <c:v>-6</c:v>
                </c:pt>
                <c:pt idx="2444">
                  <c:v>-6</c:v>
                </c:pt>
                <c:pt idx="2445">
                  <c:v>-6</c:v>
                </c:pt>
                <c:pt idx="2446">
                  <c:v>-6</c:v>
                </c:pt>
                <c:pt idx="2447">
                  <c:v>-6</c:v>
                </c:pt>
                <c:pt idx="2448">
                  <c:v>-6</c:v>
                </c:pt>
                <c:pt idx="2449">
                  <c:v>-6</c:v>
                </c:pt>
                <c:pt idx="2450">
                  <c:v>-6</c:v>
                </c:pt>
                <c:pt idx="2451">
                  <c:v>-6</c:v>
                </c:pt>
                <c:pt idx="2452">
                  <c:v>-6</c:v>
                </c:pt>
                <c:pt idx="2453">
                  <c:v>-6</c:v>
                </c:pt>
                <c:pt idx="2454">
                  <c:v>-6</c:v>
                </c:pt>
                <c:pt idx="2455">
                  <c:v>-6</c:v>
                </c:pt>
                <c:pt idx="2456">
                  <c:v>-6</c:v>
                </c:pt>
                <c:pt idx="2457">
                  <c:v>-6</c:v>
                </c:pt>
                <c:pt idx="2458">
                  <c:v>-6</c:v>
                </c:pt>
                <c:pt idx="2459">
                  <c:v>-6</c:v>
                </c:pt>
                <c:pt idx="2460">
                  <c:v>-6</c:v>
                </c:pt>
                <c:pt idx="2461">
                  <c:v>-6</c:v>
                </c:pt>
                <c:pt idx="2462">
                  <c:v>-6</c:v>
                </c:pt>
                <c:pt idx="2463">
                  <c:v>-6</c:v>
                </c:pt>
                <c:pt idx="2464">
                  <c:v>-6</c:v>
                </c:pt>
                <c:pt idx="2465">
                  <c:v>-6</c:v>
                </c:pt>
                <c:pt idx="2466">
                  <c:v>-6</c:v>
                </c:pt>
                <c:pt idx="2467">
                  <c:v>-6</c:v>
                </c:pt>
                <c:pt idx="2468">
                  <c:v>-6</c:v>
                </c:pt>
                <c:pt idx="2469">
                  <c:v>-6</c:v>
                </c:pt>
                <c:pt idx="2470">
                  <c:v>-6</c:v>
                </c:pt>
                <c:pt idx="2471">
                  <c:v>-6</c:v>
                </c:pt>
                <c:pt idx="2472">
                  <c:v>-6</c:v>
                </c:pt>
                <c:pt idx="2473">
                  <c:v>-6</c:v>
                </c:pt>
                <c:pt idx="2474">
                  <c:v>-6</c:v>
                </c:pt>
                <c:pt idx="2475">
                  <c:v>-6</c:v>
                </c:pt>
                <c:pt idx="2476">
                  <c:v>-6</c:v>
                </c:pt>
                <c:pt idx="2477">
                  <c:v>-6</c:v>
                </c:pt>
                <c:pt idx="2478">
                  <c:v>-6</c:v>
                </c:pt>
                <c:pt idx="2479">
                  <c:v>-6</c:v>
                </c:pt>
                <c:pt idx="2480">
                  <c:v>-6</c:v>
                </c:pt>
                <c:pt idx="2481">
                  <c:v>-6</c:v>
                </c:pt>
                <c:pt idx="2482">
                  <c:v>-6</c:v>
                </c:pt>
                <c:pt idx="2483">
                  <c:v>-6</c:v>
                </c:pt>
                <c:pt idx="2484">
                  <c:v>-6</c:v>
                </c:pt>
                <c:pt idx="2485">
                  <c:v>-6</c:v>
                </c:pt>
                <c:pt idx="2486">
                  <c:v>-6</c:v>
                </c:pt>
                <c:pt idx="2487">
                  <c:v>-6</c:v>
                </c:pt>
                <c:pt idx="2488">
                  <c:v>-6</c:v>
                </c:pt>
                <c:pt idx="2489">
                  <c:v>-6</c:v>
                </c:pt>
                <c:pt idx="2490">
                  <c:v>-6</c:v>
                </c:pt>
                <c:pt idx="2491">
                  <c:v>-6</c:v>
                </c:pt>
                <c:pt idx="2492">
                  <c:v>-6</c:v>
                </c:pt>
                <c:pt idx="2493">
                  <c:v>-6</c:v>
                </c:pt>
                <c:pt idx="2494">
                  <c:v>-6</c:v>
                </c:pt>
                <c:pt idx="2495">
                  <c:v>-6</c:v>
                </c:pt>
                <c:pt idx="2496">
                  <c:v>-6</c:v>
                </c:pt>
                <c:pt idx="2497">
                  <c:v>-6</c:v>
                </c:pt>
                <c:pt idx="2498">
                  <c:v>-6</c:v>
                </c:pt>
                <c:pt idx="2499">
                  <c:v>-6</c:v>
                </c:pt>
                <c:pt idx="2500">
                  <c:v>-6</c:v>
                </c:pt>
                <c:pt idx="2501">
                  <c:v>-6</c:v>
                </c:pt>
                <c:pt idx="2502">
                  <c:v>-6</c:v>
                </c:pt>
                <c:pt idx="2503">
                  <c:v>-6</c:v>
                </c:pt>
                <c:pt idx="2504">
                  <c:v>-6</c:v>
                </c:pt>
                <c:pt idx="2505">
                  <c:v>-6</c:v>
                </c:pt>
                <c:pt idx="2506">
                  <c:v>-6</c:v>
                </c:pt>
                <c:pt idx="2507">
                  <c:v>-6</c:v>
                </c:pt>
                <c:pt idx="2508">
                  <c:v>-6</c:v>
                </c:pt>
                <c:pt idx="2509">
                  <c:v>-6</c:v>
                </c:pt>
                <c:pt idx="2510">
                  <c:v>-6</c:v>
                </c:pt>
                <c:pt idx="2511">
                  <c:v>-6</c:v>
                </c:pt>
                <c:pt idx="2512">
                  <c:v>-6</c:v>
                </c:pt>
                <c:pt idx="2513">
                  <c:v>-6</c:v>
                </c:pt>
                <c:pt idx="2514">
                  <c:v>-6</c:v>
                </c:pt>
                <c:pt idx="2515">
                  <c:v>-6</c:v>
                </c:pt>
                <c:pt idx="2516">
                  <c:v>-6</c:v>
                </c:pt>
                <c:pt idx="2517">
                  <c:v>-6</c:v>
                </c:pt>
                <c:pt idx="2518">
                  <c:v>-6</c:v>
                </c:pt>
                <c:pt idx="2519">
                  <c:v>-6</c:v>
                </c:pt>
                <c:pt idx="2520">
                  <c:v>-6</c:v>
                </c:pt>
                <c:pt idx="2521">
                  <c:v>-6</c:v>
                </c:pt>
                <c:pt idx="2522">
                  <c:v>-6</c:v>
                </c:pt>
                <c:pt idx="2523">
                  <c:v>-6</c:v>
                </c:pt>
                <c:pt idx="2524">
                  <c:v>-6</c:v>
                </c:pt>
                <c:pt idx="2525">
                  <c:v>-6</c:v>
                </c:pt>
                <c:pt idx="2526">
                  <c:v>-6</c:v>
                </c:pt>
                <c:pt idx="2527">
                  <c:v>-6</c:v>
                </c:pt>
                <c:pt idx="2528">
                  <c:v>-6</c:v>
                </c:pt>
                <c:pt idx="2529">
                  <c:v>-6</c:v>
                </c:pt>
                <c:pt idx="2530">
                  <c:v>-6</c:v>
                </c:pt>
                <c:pt idx="2531">
                  <c:v>-6</c:v>
                </c:pt>
                <c:pt idx="2532">
                  <c:v>-6</c:v>
                </c:pt>
                <c:pt idx="2533">
                  <c:v>-6</c:v>
                </c:pt>
                <c:pt idx="2534">
                  <c:v>-6</c:v>
                </c:pt>
                <c:pt idx="2535">
                  <c:v>-6</c:v>
                </c:pt>
                <c:pt idx="2536">
                  <c:v>-6</c:v>
                </c:pt>
                <c:pt idx="2537">
                  <c:v>-6</c:v>
                </c:pt>
                <c:pt idx="2538">
                  <c:v>-6</c:v>
                </c:pt>
                <c:pt idx="2539">
                  <c:v>-6</c:v>
                </c:pt>
                <c:pt idx="2540">
                  <c:v>-6</c:v>
                </c:pt>
                <c:pt idx="2541">
                  <c:v>-6</c:v>
                </c:pt>
                <c:pt idx="2542">
                  <c:v>-6</c:v>
                </c:pt>
                <c:pt idx="2543">
                  <c:v>-6</c:v>
                </c:pt>
                <c:pt idx="2544">
                  <c:v>-6</c:v>
                </c:pt>
                <c:pt idx="2545">
                  <c:v>-6</c:v>
                </c:pt>
                <c:pt idx="2546">
                  <c:v>-6</c:v>
                </c:pt>
                <c:pt idx="2547">
                  <c:v>-6</c:v>
                </c:pt>
                <c:pt idx="2548">
                  <c:v>-6</c:v>
                </c:pt>
                <c:pt idx="2549">
                  <c:v>-6</c:v>
                </c:pt>
                <c:pt idx="2550">
                  <c:v>-6</c:v>
                </c:pt>
                <c:pt idx="2551">
                  <c:v>-6</c:v>
                </c:pt>
                <c:pt idx="2552">
                  <c:v>-6</c:v>
                </c:pt>
                <c:pt idx="2553">
                  <c:v>-6</c:v>
                </c:pt>
                <c:pt idx="2554">
                  <c:v>-6</c:v>
                </c:pt>
                <c:pt idx="2555">
                  <c:v>-6</c:v>
                </c:pt>
                <c:pt idx="2556">
                  <c:v>-6</c:v>
                </c:pt>
                <c:pt idx="2557">
                  <c:v>-6</c:v>
                </c:pt>
                <c:pt idx="2558">
                  <c:v>-6</c:v>
                </c:pt>
                <c:pt idx="2559">
                  <c:v>-6</c:v>
                </c:pt>
                <c:pt idx="2560">
                  <c:v>-6</c:v>
                </c:pt>
                <c:pt idx="2561">
                  <c:v>-6</c:v>
                </c:pt>
                <c:pt idx="2562">
                  <c:v>-6</c:v>
                </c:pt>
                <c:pt idx="2563">
                  <c:v>-6</c:v>
                </c:pt>
                <c:pt idx="2564">
                  <c:v>-6</c:v>
                </c:pt>
                <c:pt idx="2565">
                  <c:v>-6</c:v>
                </c:pt>
                <c:pt idx="2566">
                  <c:v>-6</c:v>
                </c:pt>
                <c:pt idx="2567">
                  <c:v>-6</c:v>
                </c:pt>
                <c:pt idx="2568">
                  <c:v>-6</c:v>
                </c:pt>
                <c:pt idx="2569">
                  <c:v>-6</c:v>
                </c:pt>
                <c:pt idx="2570">
                  <c:v>-6</c:v>
                </c:pt>
                <c:pt idx="2571">
                  <c:v>-6</c:v>
                </c:pt>
                <c:pt idx="2572">
                  <c:v>-6</c:v>
                </c:pt>
                <c:pt idx="2573">
                  <c:v>-6</c:v>
                </c:pt>
                <c:pt idx="2574">
                  <c:v>-6</c:v>
                </c:pt>
                <c:pt idx="2575">
                  <c:v>-6</c:v>
                </c:pt>
                <c:pt idx="2576">
                  <c:v>-6</c:v>
                </c:pt>
                <c:pt idx="2577">
                  <c:v>-6</c:v>
                </c:pt>
                <c:pt idx="2578">
                  <c:v>-6</c:v>
                </c:pt>
                <c:pt idx="2579">
                  <c:v>-6</c:v>
                </c:pt>
                <c:pt idx="2580">
                  <c:v>-6</c:v>
                </c:pt>
                <c:pt idx="2581">
                  <c:v>-6</c:v>
                </c:pt>
                <c:pt idx="2582">
                  <c:v>-6</c:v>
                </c:pt>
                <c:pt idx="2583">
                  <c:v>-6</c:v>
                </c:pt>
                <c:pt idx="2584">
                  <c:v>-6</c:v>
                </c:pt>
                <c:pt idx="2585">
                  <c:v>-6</c:v>
                </c:pt>
                <c:pt idx="2586">
                  <c:v>-6</c:v>
                </c:pt>
                <c:pt idx="2587">
                  <c:v>-6</c:v>
                </c:pt>
                <c:pt idx="2588">
                  <c:v>-6</c:v>
                </c:pt>
                <c:pt idx="2589">
                  <c:v>-6</c:v>
                </c:pt>
                <c:pt idx="2590">
                  <c:v>-6</c:v>
                </c:pt>
                <c:pt idx="2591">
                  <c:v>-6</c:v>
                </c:pt>
                <c:pt idx="2592">
                  <c:v>-6</c:v>
                </c:pt>
                <c:pt idx="2593">
                  <c:v>-6</c:v>
                </c:pt>
                <c:pt idx="2594">
                  <c:v>-6</c:v>
                </c:pt>
                <c:pt idx="2595">
                  <c:v>-6</c:v>
                </c:pt>
                <c:pt idx="2596">
                  <c:v>-6</c:v>
                </c:pt>
                <c:pt idx="2597">
                  <c:v>-6</c:v>
                </c:pt>
                <c:pt idx="2598">
                  <c:v>-6</c:v>
                </c:pt>
                <c:pt idx="2599">
                  <c:v>-6</c:v>
                </c:pt>
                <c:pt idx="2600">
                  <c:v>-6</c:v>
                </c:pt>
                <c:pt idx="2601">
                  <c:v>-6</c:v>
                </c:pt>
                <c:pt idx="2602">
                  <c:v>-6</c:v>
                </c:pt>
                <c:pt idx="2603">
                  <c:v>-6</c:v>
                </c:pt>
                <c:pt idx="2604">
                  <c:v>-6</c:v>
                </c:pt>
                <c:pt idx="2605">
                  <c:v>-6</c:v>
                </c:pt>
                <c:pt idx="2606">
                  <c:v>-6</c:v>
                </c:pt>
                <c:pt idx="2607">
                  <c:v>-6</c:v>
                </c:pt>
                <c:pt idx="2608">
                  <c:v>-6</c:v>
                </c:pt>
                <c:pt idx="2609">
                  <c:v>-6</c:v>
                </c:pt>
                <c:pt idx="2610">
                  <c:v>-6</c:v>
                </c:pt>
                <c:pt idx="2611">
                  <c:v>-6</c:v>
                </c:pt>
                <c:pt idx="2612">
                  <c:v>-6</c:v>
                </c:pt>
                <c:pt idx="2613">
                  <c:v>-6</c:v>
                </c:pt>
                <c:pt idx="2614">
                  <c:v>-6</c:v>
                </c:pt>
                <c:pt idx="2615">
                  <c:v>-6</c:v>
                </c:pt>
                <c:pt idx="2616">
                  <c:v>-6</c:v>
                </c:pt>
                <c:pt idx="2617">
                  <c:v>-6</c:v>
                </c:pt>
                <c:pt idx="2618">
                  <c:v>-6</c:v>
                </c:pt>
                <c:pt idx="2619">
                  <c:v>-6</c:v>
                </c:pt>
                <c:pt idx="2620">
                  <c:v>-6</c:v>
                </c:pt>
                <c:pt idx="2621">
                  <c:v>-6</c:v>
                </c:pt>
                <c:pt idx="2622">
                  <c:v>-6</c:v>
                </c:pt>
                <c:pt idx="2623">
                  <c:v>-6</c:v>
                </c:pt>
                <c:pt idx="2624">
                  <c:v>-6</c:v>
                </c:pt>
                <c:pt idx="2625">
                  <c:v>-6</c:v>
                </c:pt>
                <c:pt idx="2626">
                  <c:v>-6</c:v>
                </c:pt>
                <c:pt idx="2627">
                  <c:v>-6</c:v>
                </c:pt>
                <c:pt idx="2628">
                  <c:v>-6</c:v>
                </c:pt>
                <c:pt idx="2629">
                  <c:v>-6</c:v>
                </c:pt>
                <c:pt idx="2630">
                  <c:v>-6</c:v>
                </c:pt>
                <c:pt idx="2631">
                  <c:v>-6</c:v>
                </c:pt>
                <c:pt idx="2632">
                  <c:v>-6</c:v>
                </c:pt>
                <c:pt idx="2633">
                  <c:v>-6</c:v>
                </c:pt>
                <c:pt idx="2634">
                  <c:v>-6</c:v>
                </c:pt>
                <c:pt idx="2635">
                  <c:v>-6</c:v>
                </c:pt>
                <c:pt idx="2636">
                  <c:v>-6</c:v>
                </c:pt>
                <c:pt idx="2637">
                  <c:v>-6</c:v>
                </c:pt>
                <c:pt idx="2638">
                  <c:v>-6</c:v>
                </c:pt>
                <c:pt idx="2639">
                  <c:v>-6</c:v>
                </c:pt>
                <c:pt idx="2640">
                  <c:v>-6</c:v>
                </c:pt>
                <c:pt idx="2641">
                  <c:v>-6</c:v>
                </c:pt>
                <c:pt idx="2642">
                  <c:v>-6</c:v>
                </c:pt>
                <c:pt idx="2643">
                  <c:v>-6</c:v>
                </c:pt>
                <c:pt idx="2644">
                  <c:v>-6</c:v>
                </c:pt>
                <c:pt idx="2645">
                  <c:v>-6</c:v>
                </c:pt>
                <c:pt idx="2646">
                  <c:v>-6</c:v>
                </c:pt>
                <c:pt idx="2647">
                  <c:v>-6</c:v>
                </c:pt>
                <c:pt idx="2648">
                  <c:v>-6</c:v>
                </c:pt>
                <c:pt idx="2649">
                  <c:v>-6</c:v>
                </c:pt>
                <c:pt idx="2650">
                  <c:v>-6</c:v>
                </c:pt>
                <c:pt idx="2651">
                  <c:v>-6</c:v>
                </c:pt>
                <c:pt idx="2652">
                  <c:v>-6</c:v>
                </c:pt>
                <c:pt idx="2653">
                  <c:v>-6</c:v>
                </c:pt>
                <c:pt idx="2654">
                  <c:v>-6</c:v>
                </c:pt>
                <c:pt idx="2655">
                  <c:v>-6</c:v>
                </c:pt>
                <c:pt idx="2656">
                  <c:v>-6</c:v>
                </c:pt>
                <c:pt idx="2657">
                  <c:v>-6</c:v>
                </c:pt>
                <c:pt idx="2658">
                  <c:v>-6</c:v>
                </c:pt>
                <c:pt idx="2659">
                  <c:v>-6</c:v>
                </c:pt>
                <c:pt idx="2660">
                  <c:v>-6</c:v>
                </c:pt>
                <c:pt idx="2661">
                  <c:v>-6</c:v>
                </c:pt>
                <c:pt idx="2662">
                  <c:v>-6</c:v>
                </c:pt>
                <c:pt idx="2663">
                  <c:v>-6</c:v>
                </c:pt>
                <c:pt idx="2664">
                  <c:v>-6</c:v>
                </c:pt>
                <c:pt idx="2665">
                  <c:v>-6</c:v>
                </c:pt>
                <c:pt idx="2666">
                  <c:v>-6</c:v>
                </c:pt>
                <c:pt idx="2667">
                  <c:v>-6</c:v>
                </c:pt>
                <c:pt idx="2668">
                  <c:v>-6</c:v>
                </c:pt>
                <c:pt idx="2669">
                  <c:v>-6</c:v>
                </c:pt>
                <c:pt idx="2670">
                  <c:v>-6</c:v>
                </c:pt>
                <c:pt idx="2671">
                  <c:v>-6</c:v>
                </c:pt>
                <c:pt idx="2672">
                  <c:v>-6</c:v>
                </c:pt>
                <c:pt idx="2673">
                  <c:v>-6</c:v>
                </c:pt>
                <c:pt idx="2674">
                  <c:v>-6</c:v>
                </c:pt>
                <c:pt idx="2675">
                  <c:v>-6</c:v>
                </c:pt>
                <c:pt idx="2676">
                  <c:v>-6</c:v>
                </c:pt>
                <c:pt idx="2677">
                  <c:v>-6</c:v>
                </c:pt>
                <c:pt idx="2678">
                  <c:v>-6</c:v>
                </c:pt>
                <c:pt idx="2679">
                  <c:v>-6</c:v>
                </c:pt>
                <c:pt idx="2680">
                  <c:v>-6</c:v>
                </c:pt>
                <c:pt idx="2681">
                  <c:v>-6</c:v>
                </c:pt>
                <c:pt idx="2682">
                  <c:v>-6</c:v>
                </c:pt>
                <c:pt idx="2683">
                  <c:v>-6</c:v>
                </c:pt>
                <c:pt idx="2684">
                  <c:v>-6</c:v>
                </c:pt>
                <c:pt idx="2685">
                  <c:v>-6</c:v>
                </c:pt>
                <c:pt idx="2686">
                  <c:v>-6</c:v>
                </c:pt>
                <c:pt idx="2687">
                  <c:v>-6</c:v>
                </c:pt>
                <c:pt idx="2688">
                  <c:v>-6</c:v>
                </c:pt>
                <c:pt idx="2689">
                  <c:v>-6</c:v>
                </c:pt>
                <c:pt idx="2690">
                  <c:v>-6</c:v>
                </c:pt>
                <c:pt idx="2691">
                  <c:v>-6</c:v>
                </c:pt>
                <c:pt idx="2692">
                  <c:v>-6</c:v>
                </c:pt>
                <c:pt idx="2693">
                  <c:v>-6</c:v>
                </c:pt>
                <c:pt idx="2694">
                  <c:v>-6</c:v>
                </c:pt>
                <c:pt idx="2695">
                  <c:v>-6</c:v>
                </c:pt>
                <c:pt idx="2696">
                  <c:v>-6</c:v>
                </c:pt>
                <c:pt idx="2697">
                  <c:v>-6</c:v>
                </c:pt>
                <c:pt idx="2698">
                  <c:v>-6</c:v>
                </c:pt>
                <c:pt idx="2699">
                  <c:v>-6</c:v>
                </c:pt>
                <c:pt idx="2700">
                  <c:v>-6</c:v>
                </c:pt>
                <c:pt idx="2701">
                  <c:v>-6</c:v>
                </c:pt>
                <c:pt idx="2702">
                  <c:v>-6</c:v>
                </c:pt>
                <c:pt idx="2703">
                  <c:v>-6</c:v>
                </c:pt>
                <c:pt idx="2704">
                  <c:v>-6</c:v>
                </c:pt>
                <c:pt idx="2705">
                  <c:v>-6</c:v>
                </c:pt>
                <c:pt idx="2706">
                  <c:v>-6</c:v>
                </c:pt>
                <c:pt idx="2707">
                  <c:v>-6</c:v>
                </c:pt>
                <c:pt idx="2708">
                  <c:v>-6</c:v>
                </c:pt>
                <c:pt idx="2709">
                  <c:v>-6</c:v>
                </c:pt>
                <c:pt idx="2710">
                  <c:v>-6</c:v>
                </c:pt>
                <c:pt idx="2711">
                  <c:v>-6</c:v>
                </c:pt>
                <c:pt idx="2712">
                  <c:v>-6</c:v>
                </c:pt>
                <c:pt idx="2713">
                  <c:v>-6</c:v>
                </c:pt>
                <c:pt idx="2714">
                  <c:v>-6</c:v>
                </c:pt>
                <c:pt idx="2715">
                  <c:v>-6</c:v>
                </c:pt>
                <c:pt idx="2716">
                  <c:v>-6</c:v>
                </c:pt>
                <c:pt idx="2717">
                  <c:v>-6</c:v>
                </c:pt>
                <c:pt idx="2718">
                  <c:v>-6</c:v>
                </c:pt>
                <c:pt idx="2719">
                  <c:v>-6</c:v>
                </c:pt>
                <c:pt idx="2720">
                  <c:v>-6</c:v>
                </c:pt>
                <c:pt idx="2721">
                  <c:v>-6</c:v>
                </c:pt>
                <c:pt idx="2722">
                  <c:v>-6</c:v>
                </c:pt>
                <c:pt idx="2723">
                  <c:v>-6</c:v>
                </c:pt>
                <c:pt idx="2724">
                  <c:v>-6</c:v>
                </c:pt>
                <c:pt idx="2725">
                  <c:v>-6</c:v>
                </c:pt>
                <c:pt idx="2726">
                  <c:v>-6</c:v>
                </c:pt>
                <c:pt idx="2727">
                  <c:v>-6</c:v>
                </c:pt>
                <c:pt idx="2728">
                  <c:v>-6</c:v>
                </c:pt>
                <c:pt idx="2729">
                  <c:v>-6</c:v>
                </c:pt>
                <c:pt idx="2730">
                  <c:v>-6</c:v>
                </c:pt>
                <c:pt idx="2731">
                  <c:v>-6</c:v>
                </c:pt>
                <c:pt idx="2732">
                  <c:v>-6</c:v>
                </c:pt>
                <c:pt idx="2733">
                  <c:v>-6</c:v>
                </c:pt>
                <c:pt idx="2734">
                  <c:v>-6</c:v>
                </c:pt>
                <c:pt idx="2735">
                  <c:v>-6</c:v>
                </c:pt>
                <c:pt idx="2736">
                  <c:v>-6</c:v>
                </c:pt>
                <c:pt idx="2737">
                  <c:v>-6</c:v>
                </c:pt>
                <c:pt idx="2738">
                  <c:v>-6</c:v>
                </c:pt>
                <c:pt idx="2739">
                  <c:v>-6</c:v>
                </c:pt>
                <c:pt idx="2740">
                  <c:v>-6</c:v>
                </c:pt>
                <c:pt idx="2741">
                  <c:v>-6</c:v>
                </c:pt>
                <c:pt idx="2742">
                  <c:v>-6</c:v>
                </c:pt>
                <c:pt idx="2743">
                  <c:v>-6</c:v>
                </c:pt>
                <c:pt idx="2744">
                  <c:v>-6</c:v>
                </c:pt>
                <c:pt idx="2745">
                  <c:v>-6</c:v>
                </c:pt>
                <c:pt idx="2746">
                  <c:v>-6</c:v>
                </c:pt>
                <c:pt idx="2747">
                  <c:v>-6</c:v>
                </c:pt>
                <c:pt idx="2748">
                  <c:v>-6</c:v>
                </c:pt>
                <c:pt idx="2749">
                  <c:v>-6</c:v>
                </c:pt>
                <c:pt idx="2750">
                  <c:v>-6</c:v>
                </c:pt>
                <c:pt idx="2751">
                  <c:v>-6</c:v>
                </c:pt>
                <c:pt idx="2752">
                  <c:v>-6</c:v>
                </c:pt>
                <c:pt idx="2753">
                  <c:v>-6</c:v>
                </c:pt>
                <c:pt idx="2754">
                  <c:v>-6</c:v>
                </c:pt>
                <c:pt idx="2755">
                  <c:v>-6</c:v>
                </c:pt>
                <c:pt idx="2756">
                  <c:v>-6</c:v>
                </c:pt>
                <c:pt idx="2757">
                  <c:v>-6</c:v>
                </c:pt>
                <c:pt idx="2758">
                  <c:v>-6</c:v>
                </c:pt>
                <c:pt idx="2759">
                  <c:v>-6</c:v>
                </c:pt>
                <c:pt idx="2760">
                  <c:v>-6</c:v>
                </c:pt>
                <c:pt idx="2761">
                  <c:v>-6</c:v>
                </c:pt>
                <c:pt idx="2762">
                  <c:v>-6</c:v>
                </c:pt>
                <c:pt idx="2763">
                  <c:v>-6</c:v>
                </c:pt>
                <c:pt idx="2764">
                  <c:v>-6</c:v>
                </c:pt>
                <c:pt idx="2765">
                  <c:v>-6</c:v>
                </c:pt>
                <c:pt idx="2766">
                  <c:v>-6</c:v>
                </c:pt>
                <c:pt idx="2767">
                  <c:v>-6</c:v>
                </c:pt>
                <c:pt idx="2768">
                  <c:v>-6</c:v>
                </c:pt>
                <c:pt idx="2769">
                  <c:v>-6</c:v>
                </c:pt>
                <c:pt idx="2770">
                  <c:v>-6</c:v>
                </c:pt>
                <c:pt idx="2771">
                  <c:v>-6</c:v>
                </c:pt>
                <c:pt idx="2772">
                  <c:v>-6</c:v>
                </c:pt>
                <c:pt idx="2773">
                  <c:v>-6</c:v>
                </c:pt>
                <c:pt idx="2774">
                  <c:v>-6</c:v>
                </c:pt>
                <c:pt idx="2775">
                  <c:v>-6</c:v>
                </c:pt>
                <c:pt idx="2776">
                  <c:v>-6</c:v>
                </c:pt>
                <c:pt idx="2777">
                  <c:v>-6</c:v>
                </c:pt>
                <c:pt idx="2778">
                  <c:v>-6</c:v>
                </c:pt>
                <c:pt idx="2779">
                  <c:v>-6</c:v>
                </c:pt>
                <c:pt idx="2780">
                  <c:v>-6</c:v>
                </c:pt>
                <c:pt idx="2781">
                  <c:v>-6</c:v>
                </c:pt>
                <c:pt idx="2782">
                  <c:v>-6</c:v>
                </c:pt>
                <c:pt idx="2783">
                  <c:v>-6</c:v>
                </c:pt>
                <c:pt idx="2784">
                  <c:v>-6</c:v>
                </c:pt>
                <c:pt idx="2785">
                  <c:v>-6</c:v>
                </c:pt>
                <c:pt idx="2786">
                  <c:v>-6</c:v>
                </c:pt>
                <c:pt idx="2787">
                  <c:v>-6</c:v>
                </c:pt>
                <c:pt idx="2788">
                  <c:v>-6</c:v>
                </c:pt>
                <c:pt idx="2789">
                  <c:v>-6</c:v>
                </c:pt>
                <c:pt idx="2790">
                  <c:v>-6</c:v>
                </c:pt>
                <c:pt idx="2791">
                  <c:v>-6</c:v>
                </c:pt>
                <c:pt idx="2792">
                  <c:v>-6</c:v>
                </c:pt>
                <c:pt idx="2793">
                  <c:v>-6</c:v>
                </c:pt>
                <c:pt idx="2794">
                  <c:v>-6</c:v>
                </c:pt>
                <c:pt idx="2795">
                  <c:v>-6</c:v>
                </c:pt>
                <c:pt idx="2796">
                  <c:v>-6</c:v>
                </c:pt>
                <c:pt idx="2797">
                  <c:v>-6</c:v>
                </c:pt>
                <c:pt idx="2798">
                  <c:v>-6</c:v>
                </c:pt>
                <c:pt idx="2799">
                  <c:v>-6</c:v>
                </c:pt>
                <c:pt idx="2800">
                  <c:v>-6</c:v>
                </c:pt>
                <c:pt idx="2801">
                  <c:v>-6</c:v>
                </c:pt>
                <c:pt idx="2802">
                  <c:v>-6</c:v>
                </c:pt>
                <c:pt idx="2803">
                  <c:v>-6</c:v>
                </c:pt>
                <c:pt idx="2804">
                  <c:v>-6</c:v>
                </c:pt>
                <c:pt idx="2805">
                  <c:v>-6</c:v>
                </c:pt>
                <c:pt idx="2806">
                  <c:v>-6</c:v>
                </c:pt>
                <c:pt idx="2807">
                  <c:v>-6</c:v>
                </c:pt>
                <c:pt idx="2808">
                  <c:v>-6</c:v>
                </c:pt>
                <c:pt idx="2809">
                  <c:v>-6</c:v>
                </c:pt>
                <c:pt idx="2810">
                  <c:v>-6</c:v>
                </c:pt>
                <c:pt idx="2811">
                  <c:v>-6</c:v>
                </c:pt>
                <c:pt idx="2812">
                  <c:v>-6</c:v>
                </c:pt>
                <c:pt idx="2813">
                  <c:v>-6</c:v>
                </c:pt>
                <c:pt idx="2814">
                  <c:v>-6</c:v>
                </c:pt>
                <c:pt idx="2815">
                  <c:v>-6</c:v>
                </c:pt>
                <c:pt idx="2816">
                  <c:v>-6</c:v>
                </c:pt>
                <c:pt idx="2817">
                  <c:v>-6</c:v>
                </c:pt>
                <c:pt idx="2818">
                  <c:v>-6</c:v>
                </c:pt>
                <c:pt idx="2819">
                  <c:v>-6</c:v>
                </c:pt>
                <c:pt idx="2820">
                  <c:v>-6</c:v>
                </c:pt>
                <c:pt idx="2821">
                  <c:v>-6</c:v>
                </c:pt>
                <c:pt idx="2822">
                  <c:v>-6</c:v>
                </c:pt>
                <c:pt idx="2823">
                  <c:v>-6</c:v>
                </c:pt>
                <c:pt idx="2824">
                  <c:v>-6</c:v>
                </c:pt>
                <c:pt idx="2825">
                  <c:v>-6</c:v>
                </c:pt>
                <c:pt idx="2826">
                  <c:v>-6</c:v>
                </c:pt>
                <c:pt idx="2827">
                  <c:v>-6</c:v>
                </c:pt>
                <c:pt idx="2828">
                  <c:v>-6</c:v>
                </c:pt>
                <c:pt idx="2829">
                  <c:v>-6</c:v>
                </c:pt>
                <c:pt idx="2830">
                  <c:v>-6</c:v>
                </c:pt>
                <c:pt idx="2831">
                  <c:v>-6</c:v>
                </c:pt>
                <c:pt idx="2832">
                  <c:v>-6</c:v>
                </c:pt>
                <c:pt idx="2833">
                  <c:v>-6</c:v>
                </c:pt>
                <c:pt idx="2834">
                  <c:v>-6</c:v>
                </c:pt>
                <c:pt idx="2835">
                  <c:v>-6</c:v>
                </c:pt>
                <c:pt idx="2836">
                  <c:v>-6</c:v>
                </c:pt>
                <c:pt idx="2837">
                  <c:v>-6</c:v>
                </c:pt>
                <c:pt idx="2838">
                  <c:v>-6</c:v>
                </c:pt>
                <c:pt idx="2839">
                  <c:v>-6</c:v>
                </c:pt>
                <c:pt idx="2840">
                  <c:v>-6</c:v>
                </c:pt>
                <c:pt idx="2841">
                  <c:v>-6</c:v>
                </c:pt>
                <c:pt idx="2842">
                  <c:v>-6</c:v>
                </c:pt>
                <c:pt idx="2843">
                  <c:v>-6</c:v>
                </c:pt>
                <c:pt idx="2844">
                  <c:v>-6</c:v>
                </c:pt>
                <c:pt idx="2845">
                  <c:v>-6</c:v>
                </c:pt>
                <c:pt idx="2846">
                  <c:v>-6</c:v>
                </c:pt>
                <c:pt idx="2847">
                  <c:v>-6</c:v>
                </c:pt>
                <c:pt idx="2848">
                  <c:v>-6</c:v>
                </c:pt>
                <c:pt idx="2849">
                  <c:v>-6</c:v>
                </c:pt>
                <c:pt idx="2850">
                  <c:v>-6</c:v>
                </c:pt>
                <c:pt idx="2851">
                  <c:v>-6</c:v>
                </c:pt>
                <c:pt idx="2852">
                  <c:v>-6</c:v>
                </c:pt>
                <c:pt idx="2853">
                  <c:v>-6</c:v>
                </c:pt>
                <c:pt idx="2854">
                  <c:v>-6</c:v>
                </c:pt>
                <c:pt idx="2855">
                  <c:v>-6</c:v>
                </c:pt>
                <c:pt idx="2856">
                  <c:v>-6</c:v>
                </c:pt>
                <c:pt idx="2857">
                  <c:v>-6</c:v>
                </c:pt>
                <c:pt idx="2858">
                  <c:v>-6</c:v>
                </c:pt>
                <c:pt idx="2859">
                  <c:v>-6</c:v>
                </c:pt>
                <c:pt idx="2860">
                  <c:v>-6</c:v>
                </c:pt>
                <c:pt idx="2861">
                  <c:v>-6</c:v>
                </c:pt>
                <c:pt idx="2862">
                  <c:v>-6</c:v>
                </c:pt>
                <c:pt idx="2863">
                  <c:v>-6</c:v>
                </c:pt>
                <c:pt idx="2864">
                  <c:v>-6</c:v>
                </c:pt>
                <c:pt idx="2865">
                  <c:v>-6</c:v>
                </c:pt>
                <c:pt idx="2866">
                  <c:v>-6</c:v>
                </c:pt>
                <c:pt idx="2867">
                  <c:v>-6</c:v>
                </c:pt>
                <c:pt idx="2868">
                  <c:v>-6</c:v>
                </c:pt>
                <c:pt idx="2869">
                  <c:v>-6</c:v>
                </c:pt>
                <c:pt idx="2870">
                  <c:v>-6</c:v>
                </c:pt>
                <c:pt idx="2871">
                  <c:v>-6</c:v>
                </c:pt>
                <c:pt idx="2872">
                  <c:v>-6</c:v>
                </c:pt>
                <c:pt idx="2873">
                  <c:v>-6</c:v>
                </c:pt>
                <c:pt idx="2874">
                  <c:v>-6</c:v>
                </c:pt>
                <c:pt idx="2875">
                  <c:v>-6</c:v>
                </c:pt>
                <c:pt idx="2876">
                  <c:v>-6</c:v>
                </c:pt>
                <c:pt idx="2877">
                  <c:v>-6</c:v>
                </c:pt>
                <c:pt idx="2878">
                  <c:v>-6</c:v>
                </c:pt>
                <c:pt idx="2879">
                  <c:v>-6</c:v>
                </c:pt>
                <c:pt idx="2880">
                  <c:v>-6</c:v>
                </c:pt>
                <c:pt idx="2881">
                  <c:v>-6</c:v>
                </c:pt>
                <c:pt idx="2882">
                  <c:v>-6</c:v>
                </c:pt>
                <c:pt idx="2883">
                  <c:v>-6</c:v>
                </c:pt>
                <c:pt idx="2884">
                  <c:v>-6</c:v>
                </c:pt>
                <c:pt idx="2885">
                  <c:v>-6</c:v>
                </c:pt>
                <c:pt idx="2886">
                  <c:v>-6</c:v>
                </c:pt>
                <c:pt idx="2887">
                  <c:v>-6</c:v>
                </c:pt>
                <c:pt idx="2888">
                  <c:v>-6</c:v>
                </c:pt>
                <c:pt idx="2889">
                  <c:v>-6</c:v>
                </c:pt>
                <c:pt idx="2890">
                  <c:v>-6</c:v>
                </c:pt>
                <c:pt idx="2891">
                  <c:v>-6</c:v>
                </c:pt>
                <c:pt idx="2892">
                  <c:v>-6</c:v>
                </c:pt>
                <c:pt idx="2893">
                  <c:v>-6</c:v>
                </c:pt>
                <c:pt idx="2894">
                  <c:v>-6</c:v>
                </c:pt>
                <c:pt idx="2895">
                  <c:v>-6</c:v>
                </c:pt>
                <c:pt idx="2896">
                  <c:v>-6</c:v>
                </c:pt>
                <c:pt idx="2897">
                  <c:v>-6</c:v>
                </c:pt>
                <c:pt idx="2898">
                  <c:v>-6</c:v>
                </c:pt>
                <c:pt idx="2899">
                  <c:v>-6</c:v>
                </c:pt>
                <c:pt idx="2900">
                  <c:v>-6</c:v>
                </c:pt>
                <c:pt idx="2901">
                  <c:v>-6</c:v>
                </c:pt>
                <c:pt idx="2902">
                  <c:v>-6</c:v>
                </c:pt>
                <c:pt idx="2903">
                  <c:v>-6</c:v>
                </c:pt>
                <c:pt idx="2904">
                  <c:v>-6</c:v>
                </c:pt>
                <c:pt idx="2905">
                  <c:v>-6</c:v>
                </c:pt>
                <c:pt idx="2906">
                  <c:v>-6</c:v>
                </c:pt>
                <c:pt idx="2907">
                  <c:v>-6</c:v>
                </c:pt>
                <c:pt idx="2908">
                  <c:v>-6</c:v>
                </c:pt>
                <c:pt idx="2909">
                  <c:v>-6</c:v>
                </c:pt>
                <c:pt idx="2910">
                  <c:v>-6</c:v>
                </c:pt>
                <c:pt idx="2911">
                  <c:v>-6</c:v>
                </c:pt>
                <c:pt idx="2912">
                  <c:v>-6</c:v>
                </c:pt>
                <c:pt idx="2913">
                  <c:v>-6</c:v>
                </c:pt>
                <c:pt idx="2914">
                  <c:v>-6</c:v>
                </c:pt>
                <c:pt idx="2915">
                  <c:v>-6</c:v>
                </c:pt>
                <c:pt idx="2916">
                  <c:v>-6</c:v>
                </c:pt>
                <c:pt idx="2917">
                  <c:v>-6</c:v>
                </c:pt>
                <c:pt idx="2918">
                  <c:v>-6</c:v>
                </c:pt>
                <c:pt idx="2919">
                  <c:v>-6</c:v>
                </c:pt>
                <c:pt idx="2920">
                  <c:v>-6</c:v>
                </c:pt>
                <c:pt idx="2921">
                  <c:v>-6</c:v>
                </c:pt>
                <c:pt idx="2922">
                  <c:v>-6</c:v>
                </c:pt>
                <c:pt idx="2923">
                  <c:v>-6</c:v>
                </c:pt>
                <c:pt idx="2924">
                  <c:v>-6</c:v>
                </c:pt>
                <c:pt idx="2925">
                  <c:v>-6</c:v>
                </c:pt>
                <c:pt idx="2926">
                  <c:v>-6</c:v>
                </c:pt>
                <c:pt idx="2927">
                  <c:v>-6</c:v>
                </c:pt>
                <c:pt idx="2928">
                  <c:v>-6</c:v>
                </c:pt>
                <c:pt idx="2929">
                  <c:v>-6</c:v>
                </c:pt>
                <c:pt idx="2930">
                  <c:v>-6</c:v>
                </c:pt>
                <c:pt idx="2931">
                  <c:v>-6</c:v>
                </c:pt>
                <c:pt idx="2932">
                  <c:v>-6</c:v>
                </c:pt>
                <c:pt idx="2933">
                  <c:v>-6</c:v>
                </c:pt>
                <c:pt idx="2934">
                  <c:v>-6</c:v>
                </c:pt>
                <c:pt idx="2935">
                  <c:v>-6</c:v>
                </c:pt>
                <c:pt idx="2936">
                  <c:v>-6</c:v>
                </c:pt>
                <c:pt idx="2937">
                  <c:v>-6</c:v>
                </c:pt>
                <c:pt idx="2938">
                  <c:v>-6</c:v>
                </c:pt>
                <c:pt idx="2939">
                  <c:v>-6</c:v>
                </c:pt>
                <c:pt idx="2940">
                  <c:v>-6</c:v>
                </c:pt>
                <c:pt idx="2941">
                  <c:v>-6</c:v>
                </c:pt>
                <c:pt idx="2942">
                  <c:v>-6</c:v>
                </c:pt>
                <c:pt idx="2943">
                  <c:v>-6</c:v>
                </c:pt>
                <c:pt idx="2944">
                  <c:v>-6</c:v>
                </c:pt>
                <c:pt idx="2945">
                  <c:v>-6</c:v>
                </c:pt>
                <c:pt idx="2946">
                  <c:v>-6</c:v>
                </c:pt>
                <c:pt idx="2947">
                  <c:v>-6</c:v>
                </c:pt>
                <c:pt idx="2948">
                  <c:v>-6</c:v>
                </c:pt>
                <c:pt idx="2949">
                  <c:v>-6</c:v>
                </c:pt>
                <c:pt idx="2950">
                  <c:v>-6</c:v>
                </c:pt>
                <c:pt idx="2951">
                  <c:v>-6</c:v>
                </c:pt>
                <c:pt idx="2952">
                  <c:v>-6</c:v>
                </c:pt>
                <c:pt idx="2953">
                  <c:v>-6</c:v>
                </c:pt>
                <c:pt idx="2954">
                  <c:v>-6</c:v>
                </c:pt>
                <c:pt idx="2955">
                  <c:v>-6</c:v>
                </c:pt>
                <c:pt idx="2956">
                  <c:v>-6</c:v>
                </c:pt>
                <c:pt idx="2957">
                  <c:v>-6</c:v>
                </c:pt>
                <c:pt idx="2958">
                  <c:v>-6</c:v>
                </c:pt>
                <c:pt idx="2959">
                  <c:v>-6</c:v>
                </c:pt>
                <c:pt idx="2960">
                  <c:v>-6</c:v>
                </c:pt>
                <c:pt idx="2961">
                  <c:v>-6</c:v>
                </c:pt>
                <c:pt idx="2962">
                  <c:v>-6</c:v>
                </c:pt>
                <c:pt idx="2963">
                  <c:v>-6</c:v>
                </c:pt>
                <c:pt idx="2964">
                  <c:v>-6</c:v>
                </c:pt>
                <c:pt idx="2965">
                  <c:v>-6</c:v>
                </c:pt>
                <c:pt idx="2966">
                  <c:v>-6</c:v>
                </c:pt>
                <c:pt idx="2967">
                  <c:v>-6</c:v>
                </c:pt>
                <c:pt idx="2968">
                  <c:v>-6</c:v>
                </c:pt>
                <c:pt idx="2969">
                  <c:v>-6</c:v>
                </c:pt>
                <c:pt idx="2970">
                  <c:v>-6</c:v>
                </c:pt>
                <c:pt idx="2971">
                  <c:v>-6</c:v>
                </c:pt>
                <c:pt idx="2972">
                  <c:v>-6</c:v>
                </c:pt>
                <c:pt idx="2973">
                  <c:v>-6</c:v>
                </c:pt>
                <c:pt idx="2974">
                  <c:v>-6</c:v>
                </c:pt>
                <c:pt idx="2975">
                  <c:v>-6</c:v>
                </c:pt>
                <c:pt idx="2976">
                  <c:v>-6</c:v>
                </c:pt>
                <c:pt idx="2977">
                  <c:v>-6</c:v>
                </c:pt>
                <c:pt idx="2978">
                  <c:v>-6</c:v>
                </c:pt>
                <c:pt idx="2979">
                  <c:v>-6</c:v>
                </c:pt>
                <c:pt idx="2980">
                  <c:v>-6</c:v>
                </c:pt>
                <c:pt idx="2981">
                  <c:v>-6</c:v>
                </c:pt>
                <c:pt idx="2982">
                  <c:v>-6</c:v>
                </c:pt>
                <c:pt idx="2983">
                  <c:v>-6</c:v>
                </c:pt>
                <c:pt idx="2984">
                  <c:v>-6</c:v>
                </c:pt>
                <c:pt idx="2985">
                  <c:v>-6</c:v>
                </c:pt>
                <c:pt idx="2986">
                  <c:v>-6</c:v>
                </c:pt>
                <c:pt idx="2987">
                  <c:v>-6</c:v>
                </c:pt>
                <c:pt idx="2988">
                  <c:v>-6</c:v>
                </c:pt>
                <c:pt idx="2989">
                  <c:v>-6</c:v>
                </c:pt>
                <c:pt idx="2990">
                  <c:v>-6</c:v>
                </c:pt>
                <c:pt idx="2991">
                  <c:v>-6</c:v>
                </c:pt>
                <c:pt idx="2992">
                  <c:v>-6</c:v>
                </c:pt>
                <c:pt idx="2993">
                  <c:v>-6</c:v>
                </c:pt>
                <c:pt idx="2994">
                  <c:v>-6</c:v>
                </c:pt>
                <c:pt idx="2995">
                  <c:v>-6</c:v>
                </c:pt>
                <c:pt idx="2996">
                  <c:v>-6</c:v>
                </c:pt>
                <c:pt idx="2997">
                  <c:v>-6</c:v>
                </c:pt>
                <c:pt idx="2998">
                  <c:v>-6</c:v>
                </c:pt>
                <c:pt idx="2999">
                  <c:v>-6</c:v>
                </c:pt>
                <c:pt idx="3000">
                  <c:v>-6</c:v>
                </c:pt>
                <c:pt idx="3001">
                  <c:v>-6</c:v>
                </c:pt>
                <c:pt idx="3002">
                  <c:v>-6</c:v>
                </c:pt>
                <c:pt idx="3003">
                  <c:v>-6</c:v>
                </c:pt>
                <c:pt idx="3004">
                  <c:v>-6</c:v>
                </c:pt>
                <c:pt idx="3005">
                  <c:v>-6</c:v>
                </c:pt>
                <c:pt idx="3006">
                  <c:v>-6</c:v>
                </c:pt>
                <c:pt idx="3007">
                  <c:v>-6</c:v>
                </c:pt>
                <c:pt idx="3008">
                  <c:v>-6</c:v>
                </c:pt>
                <c:pt idx="3009">
                  <c:v>-6</c:v>
                </c:pt>
                <c:pt idx="3010">
                  <c:v>-6</c:v>
                </c:pt>
                <c:pt idx="3011">
                  <c:v>-6</c:v>
                </c:pt>
                <c:pt idx="3012">
                  <c:v>-6</c:v>
                </c:pt>
                <c:pt idx="3013">
                  <c:v>-6</c:v>
                </c:pt>
                <c:pt idx="3014">
                  <c:v>-6</c:v>
                </c:pt>
                <c:pt idx="3015">
                  <c:v>-6</c:v>
                </c:pt>
                <c:pt idx="3016">
                  <c:v>-6</c:v>
                </c:pt>
                <c:pt idx="3017">
                  <c:v>-6</c:v>
                </c:pt>
                <c:pt idx="3018">
                  <c:v>-6</c:v>
                </c:pt>
                <c:pt idx="3019">
                  <c:v>-6</c:v>
                </c:pt>
                <c:pt idx="3020">
                  <c:v>-6</c:v>
                </c:pt>
                <c:pt idx="3021">
                  <c:v>-6</c:v>
                </c:pt>
                <c:pt idx="3022">
                  <c:v>-6</c:v>
                </c:pt>
                <c:pt idx="3023">
                  <c:v>-6</c:v>
                </c:pt>
                <c:pt idx="3024">
                  <c:v>-6</c:v>
                </c:pt>
                <c:pt idx="3025">
                  <c:v>-6</c:v>
                </c:pt>
                <c:pt idx="3026">
                  <c:v>-6</c:v>
                </c:pt>
                <c:pt idx="3027">
                  <c:v>-6</c:v>
                </c:pt>
                <c:pt idx="3028">
                  <c:v>-6</c:v>
                </c:pt>
                <c:pt idx="3029">
                  <c:v>-6</c:v>
                </c:pt>
                <c:pt idx="3030">
                  <c:v>-6</c:v>
                </c:pt>
                <c:pt idx="3031">
                  <c:v>-6</c:v>
                </c:pt>
                <c:pt idx="3032">
                  <c:v>-6</c:v>
                </c:pt>
                <c:pt idx="3033">
                  <c:v>-6</c:v>
                </c:pt>
                <c:pt idx="3034">
                  <c:v>-6</c:v>
                </c:pt>
                <c:pt idx="3035">
                  <c:v>-6</c:v>
                </c:pt>
                <c:pt idx="3036">
                  <c:v>-6</c:v>
                </c:pt>
                <c:pt idx="3037">
                  <c:v>-6</c:v>
                </c:pt>
                <c:pt idx="3038">
                  <c:v>-6</c:v>
                </c:pt>
                <c:pt idx="3039">
                  <c:v>-6</c:v>
                </c:pt>
                <c:pt idx="3040">
                  <c:v>-6</c:v>
                </c:pt>
                <c:pt idx="3041">
                  <c:v>-6</c:v>
                </c:pt>
                <c:pt idx="3042">
                  <c:v>-6</c:v>
                </c:pt>
                <c:pt idx="3043">
                  <c:v>-6</c:v>
                </c:pt>
                <c:pt idx="3044">
                  <c:v>-6</c:v>
                </c:pt>
                <c:pt idx="3045">
                  <c:v>-6</c:v>
                </c:pt>
                <c:pt idx="3046">
                  <c:v>-6</c:v>
                </c:pt>
                <c:pt idx="3047">
                  <c:v>-6</c:v>
                </c:pt>
                <c:pt idx="3048">
                  <c:v>-6</c:v>
                </c:pt>
                <c:pt idx="3049">
                  <c:v>-6</c:v>
                </c:pt>
                <c:pt idx="3050">
                  <c:v>-6</c:v>
                </c:pt>
                <c:pt idx="3051">
                  <c:v>-6</c:v>
                </c:pt>
                <c:pt idx="3052">
                  <c:v>-6</c:v>
                </c:pt>
                <c:pt idx="3053">
                  <c:v>-6</c:v>
                </c:pt>
                <c:pt idx="3054">
                  <c:v>-6</c:v>
                </c:pt>
                <c:pt idx="3055">
                  <c:v>-6</c:v>
                </c:pt>
                <c:pt idx="3056">
                  <c:v>-6</c:v>
                </c:pt>
                <c:pt idx="3057">
                  <c:v>-6</c:v>
                </c:pt>
                <c:pt idx="3058">
                  <c:v>-6</c:v>
                </c:pt>
                <c:pt idx="3059">
                  <c:v>-6</c:v>
                </c:pt>
                <c:pt idx="3060">
                  <c:v>-6</c:v>
                </c:pt>
                <c:pt idx="3061">
                  <c:v>-6</c:v>
                </c:pt>
                <c:pt idx="3062">
                  <c:v>-6</c:v>
                </c:pt>
                <c:pt idx="3063">
                  <c:v>-6</c:v>
                </c:pt>
                <c:pt idx="3064">
                  <c:v>-6</c:v>
                </c:pt>
                <c:pt idx="3065">
                  <c:v>-6</c:v>
                </c:pt>
                <c:pt idx="3066">
                  <c:v>-6</c:v>
                </c:pt>
                <c:pt idx="3067">
                  <c:v>-6</c:v>
                </c:pt>
                <c:pt idx="3068">
                  <c:v>-6</c:v>
                </c:pt>
                <c:pt idx="3069">
                  <c:v>-6</c:v>
                </c:pt>
                <c:pt idx="3070">
                  <c:v>-6</c:v>
                </c:pt>
                <c:pt idx="3071">
                  <c:v>-6</c:v>
                </c:pt>
                <c:pt idx="3072">
                  <c:v>-6</c:v>
                </c:pt>
                <c:pt idx="3073">
                  <c:v>-6</c:v>
                </c:pt>
                <c:pt idx="3074">
                  <c:v>-6</c:v>
                </c:pt>
                <c:pt idx="3075">
                  <c:v>-6</c:v>
                </c:pt>
                <c:pt idx="3076">
                  <c:v>-6</c:v>
                </c:pt>
                <c:pt idx="3077">
                  <c:v>-6</c:v>
                </c:pt>
                <c:pt idx="3078">
                  <c:v>-6</c:v>
                </c:pt>
                <c:pt idx="3079">
                  <c:v>-6</c:v>
                </c:pt>
                <c:pt idx="3080">
                  <c:v>-6</c:v>
                </c:pt>
                <c:pt idx="3081">
                  <c:v>-6</c:v>
                </c:pt>
                <c:pt idx="3082">
                  <c:v>-6</c:v>
                </c:pt>
                <c:pt idx="3083">
                  <c:v>-6</c:v>
                </c:pt>
                <c:pt idx="3084">
                  <c:v>-6</c:v>
                </c:pt>
                <c:pt idx="3085">
                  <c:v>-6</c:v>
                </c:pt>
                <c:pt idx="3086">
                  <c:v>-6</c:v>
                </c:pt>
                <c:pt idx="3087">
                  <c:v>-6</c:v>
                </c:pt>
                <c:pt idx="3088">
                  <c:v>-6</c:v>
                </c:pt>
                <c:pt idx="3089">
                  <c:v>-6</c:v>
                </c:pt>
                <c:pt idx="3090">
                  <c:v>-6</c:v>
                </c:pt>
                <c:pt idx="3091">
                  <c:v>-6</c:v>
                </c:pt>
                <c:pt idx="3092">
                  <c:v>-6</c:v>
                </c:pt>
                <c:pt idx="3093">
                  <c:v>-6</c:v>
                </c:pt>
                <c:pt idx="3094">
                  <c:v>-6</c:v>
                </c:pt>
                <c:pt idx="3095">
                  <c:v>-6</c:v>
                </c:pt>
                <c:pt idx="3096">
                  <c:v>-6</c:v>
                </c:pt>
                <c:pt idx="3097">
                  <c:v>-6</c:v>
                </c:pt>
                <c:pt idx="3098">
                  <c:v>-6</c:v>
                </c:pt>
                <c:pt idx="3099">
                  <c:v>-6</c:v>
                </c:pt>
                <c:pt idx="3100">
                  <c:v>-6</c:v>
                </c:pt>
                <c:pt idx="3101">
                  <c:v>-6</c:v>
                </c:pt>
                <c:pt idx="3102">
                  <c:v>-6</c:v>
                </c:pt>
                <c:pt idx="3103">
                  <c:v>-6</c:v>
                </c:pt>
                <c:pt idx="3104">
                  <c:v>-6</c:v>
                </c:pt>
                <c:pt idx="3105">
                  <c:v>-6</c:v>
                </c:pt>
                <c:pt idx="3106">
                  <c:v>-6</c:v>
                </c:pt>
                <c:pt idx="3107">
                  <c:v>-6</c:v>
                </c:pt>
                <c:pt idx="3108">
                  <c:v>-6</c:v>
                </c:pt>
                <c:pt idx="3109">
                  <c:v>-6</c:v>
                </c:pt>
                <c:pt idx="3110">
                  <c:v>-6</c:v>
                </c:pt>
                <c:pt idx="3111">
                  <c:v>-6</c:v>
                </c:pt>
                <c:pt idx="3112">
                  <c:v>-6</c:v>
                </c:pt>
                <c:pt idx="3113">
                  <c:v>-6</c:v>
                </c:pt>
                <c:pt idx="3114">
                  <c:v>-6</c:v>
                </c:pt>
                <c:pt idx="3115">
                  <c:v>-6</c:v>
                </c:pt>
                <c:pt idx="3116">
                  <c:v>-6</c:v>
                </c:pt>
                <c:pt idx="3117">
                  <c:v>-6</c:v>
                </c:pt>
                <c:pt idx="3118">
                  <c:v>-6</c:v>
                </c:pt>
                <c:pt idx="3119">
                  <c:v>-6</c:v>
                </c:pt>
                <c:pt idx="3120">
                  <c:v>-6</c:v>
                </c:pt>
                <c:pt idx="3121">
                  <c:v>-6</c:v>
                </c:pt>
                <c:pt idx="3122">
                  <c:v>-6</c:v>
                </c:pt>
                <c:pt idx="3123">
                  <c:v>-6</c:v>
                </c:pt>
                <c:pt idx="3124">
                  <c:v>-6</c:v>
                </c:pt>
                <c:pt idx="3125">
                  <c:v>-6</c:v>
                </c:pt>
                <c:pt idx="3126">
                  <c:v>-6</c:v>
                </c:pt>
                <c:pt idx="3127">
                  <c:v>-6</c:v>
                </c:pt>
                <c:pt idx="3128">
                  <c:v>-6</c:v>
                </c:pt>
                <c:pt idx="3129">
                  <c:v>-6</c:v>
                </c:pt>
                <c:pt idx="3130">
                  <c:v>-6</c:v>
                </c:pt>
                <c:pt idx="3131">
                  <c:v>-6</c:v>
                </c:pt>
                <c:pt idx="3132">
                  <c:v>-6</c:v>
                </c:pt>
                <c:pt idx="3133">
                  <c:v>-6</c:v>
                </c:pt>
                <c:pt idx="3134">
                  <c:v>-6</c:v>
                </c:pt>
                <c:pt idx="3135">
                  <c:v>-6</c:v>
                </c:pt>
                <c:pt idx="3136">
                  <c:v>-6</c:v>
                </c:pt>
                <c:pt idx="3137">
                  <c:v>-6</c:v>
                </c:pt>
                <c:pt idx="3138">
                  <c:v>-6</c:v>
                </c:pt>
                <c:pt idx="3139">
                  <c:v>-6</c:v>
                </c:pt>
                <c:pt idx="3140">
                  <c:v>-6</c:v>
                </c:pt>
                <c:pt idx="3141">
                  <c:v>-6</c:v>
                </c:pt>
                <c:pt idx="3142">
                  <c:v>-6</c:v>
                </c:pt>
                <c:pt idx="3143">
                  <c:v>-6</c:v>
                </c:pt>
                <c:pt idx="3144">
                  <c:v>-6</c:v>
                </c:pt>
                <c:pt idx="3145">
                  <c:v>-6</c:v>
                </c:pt>
                <c:pt idx="3146">
                  <c:v>-6</c:v>
                </c:pt>
                <c:pt idx="3147">
                  <c:v>-6</c:v>
                </c:pt>
                <c:pt idx="3148">
                  <c:v>-6</c:v>
                </c:pt>
                <c:pt idx="3149">
                  <c:v>-6</c:v>
                </c:pt>
                <c:pt idx="3150">
                  <c:v>-6</c:v>
                </c:pt>
                <c:pt idx="3151">
                  <c:v>-6</c:v>
                </c:pt>
                <c:pt idx="3152">
                  <c:v>-6</c:v>
                </c:pt>
                <c:pt idx="3153">
                  <c:v>-6</c:v>
                </c:pt>
                <c:pt idx="3154">
                  <c:v>-6</c:v>
                </c:pt>
                <c:pt idx="3155">
                  <c:v>-6</c:v>
                </c:pt>
                <c:pt idx="3156">
                  <c:v>-6</c:v>
                </c:pt>
                <c:pt idx="3157">
                  <c:v>-6</c:v>
                </c:pt>
                <c:pt idx="3158">
                  <c:v>-6</c:v>
                </c:pt>
                <c:pt idx="3159">
                  <c:v>-6</c:v>
                </c:pt>
                <c:pt idx="3160">
                  <c:v>-6</c:v>
                </c:pt>
                <c:pt idx="3161">
                  <c:v>-6</c:v>
                </c:pt>
                <c:pt idx="3162">
                  <c:v>-6</c:v>
                </c:pt>
                <c:pt idx="3163">
                  <c:v>-6</c:v>
                </c:pt>
                <c:pt idx="3164">
                  <c:v>-6</c:v>
                </c:pt>
                <c:pt idx="3165">
                  <c:v>-6</c:v>
                </c:pt>
                <c:pt idx="3166">
                  <c:v>-6</c:v>
                </c:pt>
                <c:pt idx="3167">
                  <c:v>-6</c:v>
                </c:pt>
                <c:pt idx="3168">
                  <c:v>-6</c:v>
                </c:pt>
                <c:pt idx="3169">
                  <c:v>-6</c:v>
                </c:pt>
                <c:pt idx="3170">
                  <c:v>-6</c:v>
                </c:pt>
                <c:pt idx="3171">
                  <c:v>-6</c:v>
                </c:pt>
                <c:pt idx="3172">
                  <c:v>-6</c:v>
                </c:pt>
                <c:pt idx="3173">
                  <c:v>-6</c:v>
                </c:pt>
                <c:pt idx="3174">
                  <c:v>-6</c:v>
                </c:pt>
                <c:pt idx="3175">
                  <c:v>-6</c:v>
                </c:pt>
                <c:pt idx="3176">
                  <c:v>-6</c:v>
                </c:pt>
                <c:pt idx="3177">
                  <c:v>-6</c:v>
                </c:pt>
                <c:pt idx="3178">
                  <c:v>-6</c:v>
                </c:pt>
                <c:pt idx="3179">
                  <c:v>-6</c:v>
                </c:pt>
                <c:pt idx="3180">
                  <c:v>-6</c:v>
                </c:pt>
                <c:pt idx="3181">
                  <c:v>-6</c:v>
                </c:pt>
                <c:pt idx="3182">
                  <c:v>-6</c:v>
                </c:pt>
                <c:pt idx="3183">
                  <c:v>-6</c:v>
                </c:pt>
                <c:pt idx="3184">
                  <c:v>-6</c:v>
                </c:pt>
                <c:pt idx="3185">
                  <c:v>-6</c:v>
                </c:pt>
                <c:pt idx="3186">
                  <c:v>-6</c:v>
                </c:pt>
                <c:pt idx="3187">
                  <c:v>-6</c:v>
                </c:pt>
                <c:pt idx="3188">
                  <c:v>-6</c:v>
                </c:pt>
                <c:pt idx="3189">
                  <c:v>-6</c:v>
                </c:pt>
                <c:pt idx="3190">
                  <c:v>-6</c:v>
                </c:pt>
                <c:pt idx="3191">
                  <c:v>-6</c:v>
                </c:pt>
                <c:pt idx="3192">
                  <c:v>-6</c:v>
                </c:pt>
                <c:pt idx="3193">
                  <c:v>-6</c:v>
                </c:pt>
                <c:pt idx="3194">
                  <c:v>-6</c:v>
                </c:pt>
                <c:pt idx="3195">
                  <c:v>-6</c:v>
                </c:pt>
                <c:pt idx="3196">
                  <c:v>-6</c:v>
                </c:pt>
                <c:pt idx="3197">
                  <c:v>-6</c:v>
                </c:pt>
                <c:pt idx="3198">
                  <c:v>-6</c:v>
                </c:pt>
                <c:pt idx="3199">
                  <c:v>-6</c:v>
                </c:pt>
                <c:pt idx="3200">
                  <c:v>-6</c:v>
                </c:pt>
                <c:pt idx="3201">
                  <c:v>-6</c:v>
                </c:pt>
                <c:pt idx="3202">
                  <c:v>-6</c:v>
                </c:pt>
                <c:pt idx="3203">
                  <c:v>-6</c:v>
                </c:pt>
                <c:pt idx="3204">
                  <c:v>-6</c:v>
                </c:pt>
                <c:pt idx="3205">
                  <c:v>-6</c:v>
                </c:pt>
                <c:pt idx="3206">
                  <c:v>-6</c:v>
                </c:pt>
                <c:pt idx="3207">
                  <c:v>-6</c:v>
                </c:pt>
                <c:pt idx="3208">
                  <c:v>-6</c:v>
                </c:pt>
                <c:pt idx="3209">
                  <c:v>-6</c:v>
                </c:pt>
                <c:pt idx="3210">
                  <c:v>-6</c:v>
                </c:pt>
                <c:pt idx="3211">
                  <c:v>-6</c:v>
                </c:pt>
                <c:pt idx="3212">
                  <c:v>-6</c:v>
                </c:pt>
                <c:pt idx="3213">
                  <c:v>-6</c:v>
                </c:pt>
                <c:pt idx="3214">
                  <c:v>-6</c:v>
                </c:pt>
                <c:pt idx="3215">
                  <c:v>-6</c:v>
                </c:pt>
                <c:pt idx="3216">
                  <c:v>-6</c:v>
                </c:pt>
                <c:pt idx="3217">
                  <c:v>-6</c:v>
                </c:pt>
                <c:pt idx="3218">
                  <c:v>-6</c:v>
                </c:pt>
                <c:pt idx="3219">
                  <c:v>-6</c:v>
                </c:pt>
                <c:pt idx="3220">
                  <c:v>-6</c:v>
                </c:pt>
                <c:pt idx="3221">
                  <c:v>-6</c:v>
                </c:pt>
                <c:pt idx="3222">
                  <c:v>-6</c:v>
                </c:pt>
                <c:pt idx="3223">
                  <c:v>-6</c:v>
                </c:pt>
                <c:pt idx="3224">
                  <c:v>-6</c:v>
                </c:pt>
                <c:pt idx="3225">
                  <c:v>-6</c:v>
                </c:pt>
                <c:pt idx="3226">
                  <c:v>-6</c:v>
                </c:pt>
                <c:pt idx="3227">
                  <c:v>-6</c:v>
                </c:pt>
                <c:pt idx="3228">
                  <c:v>-6</c:v>
                </c:pt>
                <c:pt idx="3229">
                  <c:v>-6</c:v>
                </c:pt>
                <c:pt idx="3230">
                  <c:v>-6</c:v>
                </c:pt>
                <c:pt idx="3231">
                  <c:v>-6</c:v>
                </c:pt>
                <c:pt idx="3232">
                  <c:v>-6</c:v>
                </c:pt>
                <c:pt idx="3233">
                  <c:v>-6</c:v>
                </c:pt>
                <c:pt idx="3234">
                  <c:v>-6</c:v>
                </c:pt>
                <c:pt idx="3235">
                  <c:v>-6</c:v>
                </c:pt>
                <c:pt idx="3236">
                  <c:v>-6</c:v>
                </c:pt>
                <c:pt idx="3237">
                  <c:v>-6</c:v>
                </c:pt>
                <c:pt idx="3238">
                  <c:v>-6</c:v>
                </c:pt>
                <c:pt idx="3239">
                  <c:v>-6</c:v>
                </c:pt>
                <c:pt idx="3240">
                  <c:v>-6</c:v>
                </c:pt>
                <c:pt idx="3241">
                  <c:v>-6</c:v>
                </c:pt>
                <c:pt idx="3242">
                  <c:v>-6</c:v>
                </c:pt>
                <c:pt idx="3243">
                  <c:v>-6</c:v>
                </c:pt>
                <c:pt idx="3244">
                  <c:v>-6</c:v>
                </c:pt>
                <c:pt idx="3245">
                  <c:v>-6</c:v>
                </c:pt>
                <c:pt idx="3246">
                  <c:v>-6</c:v>
                </c:pt>
                <c:pt idx="3247">
                  <c:v>-6</c:v>
                </c:pt>
                <c:pt idx="3248">
                  <c:v>-6</c:v>
                </c:pt>
                <c:pt idx="3249">
                  <c:v>-6</c:v>
                </c:pt>
                <c:pt idx="3250">
                  <c:v>-6</c:v>
                </c:pt>
                <c:pt idx="3251">
                  <c:v>-6</c:v>
                </c:pt>
                <c:pt idx="3252">
                  <c:v>-6</c:v>
                </c:pt>
                <c:pt idx="3253">
                  <c:v>-6</c:v>
                </c:pt>
                <c:pt idx="3254">
                  <c:v>-6</c:v>
                </c:pt>
                <c:pt idx="3255">
                  <c:v>-6</c:v>
                </c:pt>
                <c:pt idx="3256">
                  <c:v>-6</c:v>
                </c:pt>
                <c:pt idx="3257">
                  <c:v>-6</c:v>
                </c:pt>
                <c:pt idx="3258">
                  <c:v>-6</c:v>
                </c:pt>
                <c:pt idx="3259">
                  <c:v>-6</c:v>
                </c:pt>
                <c:pt idx="3260">
                  <c:v>-6</c:v>
                </c:pt>
                <c:pt idx="3261">
                  <c:v>-6</c:v>
                </c:pt>
                <c:pt idx="3262">
                  <c:v>-6</c:v>
                </c:pt>
                <c:pt idx="3263">
                  <c:v>-6</c:v>
                </c:pt>
                <c:pt idx="3264">
                  <c:v>-6</c:v>
                </c:pt>
                <c:pt idx="3265">
                  <c:v>-6</c:v>
                </c:pt>
                <c:pt idx="3266">
                  <c:v>-6</c:v>
                </c:pt>
                <c:pt idx="3267">
                  <c:v>-6</c:v>
                </c:pt>
                <c:pt idx="3268">
                  <c:v>-6</c:v>
                </c:pt>
                <c:pt idx="3269">
                  <c:v>-6</c:v>
                </c:pt>
                <c:pt idx="3270">
                  <c:v>-6</c:v>
                </c:pt>
                <c:pt idx="3271">
                  <c:v>-6</c:v>
                </c:pt>
                <c:pt idx="3272">
                  <c:v>-6</c:v>
                </c:pt>
                <c:pt idx="3273">
                  <c:v>-6</c:v>
                </c:pt>
                <c:pt idx="3274">
                  <c:v>-6</c:v>
                </c:pt>
                <c:pt idx="3275">
                  <c:v>-6</c:v>
                </c:pt>
                <c:pt idx="3276">
                  <c:v>-6</c:v>
                </c:pt>
                <c:pt idx="3277">
                  <c:v>-6</c:v>
                </c:pt>
                <c:pt idx="3278">
                  <c:v>-6</c:v>
                </c:pt>
                <c:pt idx="3279">
                  <c:v>-6</c:v>
                </c:pt>
                <c:pt idx="3280">
                  <c:v>-6</c:v>
                </c:pt>
                <c:pt idx="3281">
                  <c:v>-6</c:v>
                </c:pt>
                <c:pt idx="3282">
                  <c:v>-6</c:v>
                </c:pt>
                <c:pt idx="3283">
                  <c:v>-6</c:v>
                </c:pt>
                <c:pt idx="3284">
                  <c:v>-6</c:v>
                </c:pt>
                <c:pt idx="3285">
                  <c:v>-6</c:v>
                </c:pt>
                <c:pt idx="3286">
                  <c:v>-6</c:v>
                </c:pt>
                <c:pt idx="3287">
                  <c:v>-6</c:v>
                </c:pt>
                <c:pt idx="3288">
                  <c:v>-6</c:v>
                </c:pt>
                <c:pt idx="3289">
                  <c:v>-6</c:v>
                </c:pt>
                <c:pt idx="3290">
                  <c:v>-6</c:v>
                </c:pt>
                <c:pt idx="3291">
                  <c:v>-6</c:v>
                </c:pt>
                <c:pt idx="3292">
                  <c:v>-6</c:v>
                </c:pt>
                <c:pt idx="3293">
                  <c:v>-6</c:v>
                </c:pt>
                <c:pt idx="3294">
                  <c:v>-6</c:v>
                </c:pt>
                <c:pt idx="3295">
                  <c:v>-6</c:v>
                </c:pt>
                <c:pt idx="3296">
                  <c:v>-6</c:v>
                </c:pt>
                <c:pt idx="3297">
                  <c:v>-6</c:v>
                </c:pt>
                <c:pt idx="3298">
                  <c:v>-6</c:v>
                </c:pt>
                <c:pt idx="3299">
                  <c:v>-6</c:v>
                </c:pt>
                <c:pt idx="3300">
                  <c:v>-6</c:v>
                </c:pt>
                <c:pt idx="3301">
                  <c:v>-6</c:v>
                </c:pt>
                <c:pt idx="3302">
                  <c:v>-6</c:v>
                </c:pt>
                <c:pt idx="3303">
                  <c:v>-6</c:v>
                </c:pt>
                <c:pt idx="3304">
                  <c:v>-6</c:v>
                </c:pt>
                <c:pt idx="3305">
                  <c:v>-6</c:v>
                </c:pt>
                <c:pt idx="3306">
                  <c:v>-6</c:v>
                </c:pt>
                <c:pt idx="3307">
                  <c:v>-6</c:v>
                </c:pt>
                <c:pt idx="3308">
                  <c:v>-6</c:v>
                </c:pt>
                <c:pt idx="3309">
                  <c:v>-6</c:v>
                </c:pt>
                <c:pt idx="3310">
                  <c:v>-6</c:v>
                </c:pt>
                <c:pt idx="3311">
                  <c:v>-6</c:v>
                </c:pt>
                <c:pt idx="3312">
                  <c:v>-6</c:v>
                </c:pt>
                <c:pt idx="3313">
                  <c:v>-6</c:v>
                </c:pt>
                <c:pt idx="3314">
                  <c:v>-6</c:v>
                </c:pt>
                <c:pt idx="3315">
                  <c:v>-6</c:v>
                </c:pt>
                <c:pt idx="3316">
                  <c:v>-6</c:v>
                </c:pt>
                <c:pt idx="3317">
                  <c:v>-6</c:v>
                </c:pt>
                <c:pt idx="3318">
                  <c:v>-6</c:v>
                </c:pt>
                <c:pt idx="3319">
                  <c:v>-6</c:v>
                </c:pt>
                <c:pt idx="3320">
                  <c:v>-6</c:v>
                </c:pt>
                <c:pt idx="3321">
                  <c:v>-6</c:v>
                </c:pt>
                <c:pt idx="3322">
                  <c:v>-6</c:v>
                </c:pt>
                <c:pt idx="3323">
                  <c:v>-6</c:v>
                </c:pt>
                <c:pt idx="3324">
                  <c:v>-6</c:v>
                </c:pt>
                <c:pt idx="3325">
                  <c:v>-6</c:v>
                </c:pt>
                <c:pt idx="3326">
                  <c:v>-6</c:v>
                </c:pt>
                <c:pt idx="3327">
                  <c:v>-6</c:v>
                </c:pt>
                <c:pt idx="3328">
                  <c:v>-6</c:v>
                </c:pt>
                <c:pt idx="3329">
                  <c:v>-6</c:v>
                </c:pt>
                <c:pt idx="3330">
                  <c:v>-6</c:v>
                </c:pt>
                <c:pt idx="3331">
                  <c:v>-6</c:v>
                </c:pt>
                <c:pt idx="3332">
                  <c:v>-6</c:v>
                </c:pt>
                <c:pt idx="3333">
                  <c:v>-6</c:v>
                </c:pt>
                <c:pt idx="3334">
                  <c:v>-6</c:v>
                </c:pt>
                <c:pt idx="3335">
                  <c:v>-6</c:v>
                </c:pt>
                <c:pt idx="3336">
                  <c:v>-6</c:v>
                </c:pt>
                <c:pt idx="3337">
                  <c:v>-6</c:v>
                </c:pt>
                <c:pt idx="3338">
                  <c:v>-6</c:v>
                </c:pt>
                <c:pt idx="3339">
                  <c:v>-6</c:v>
                </c:pt>
                <c:pt idx="3340">
                  <c:v>-6</c:v>
                </c:pt>
                <c:pt idx="3341">
                  <c:v>-6</c:v>
                </c:pt>
                <c:pt idx="3342">
                  <c:v>-6</c:v>
                </c:pt>
                <c:pt idx="3343">
                  <c:v>-6</c:v>
                </c:pt>
                <c:pt idx="3344">
                  <c:v>-6</c:v>
                </c:pt>
                <c:pt idx="3345">
                  <c:v>-6</c:v>
                </c:pt>
                <c:pt idx="3346">
                  <c:v>-6</c:v>
                </c:pt>
                <c:pt idx="3347">
                  <c:v>-6</c:v>
                </c:pt>
                <c:pt idx="3348">
                  <c:v>-6</c:v>
                </c:pt>
                <c:pt idx="3349">
                  <c:v>-6</c:v>
                </c:pt>
                <c:pt idx="3350">
                  <c:v>-6</c:v>
                </c:pt>
                <c:pt idx="3351">
                  <c:v>-6</c:v>
                </c:pt>
                <c:pt idx="3352">
                  <c:v>-6</c:v>
                </c:pt>
                <c:pt idx="3353">
                  <c:v>-6</c:v>
                </c:pt>
                <c:pt idx="3354">
                  <c:v>-6</c:v>
                </c:pt>
                <c:pt idx="3355">
                  <c:v>-6</c:v>
                </c:pt>
                <c:pt idx="3356">
                  <c:v>-6</c:v>
                </c:pt>
                <c:pt idx="3357">
                  <c:v>-6</c:v>
                </c:pt>
                <c:pt idx="3358">
                  <c:v>-6</c:v>
                </c:pt>
                <c:pt idx="3359">
                  <c:v>-6</c:v>
                </c:pt>
                <c:pt idx="3360">
                  <c:v>-6</c:v>
                </c:pt>
                <c:pt idx="3361">
                  <c:v>-6</c:v>
                </c:pt>
                <c:pt idx="3362">
                  <c:v>-6</c:v>
                </c:pt>
                <c:pt idx="3363">
                  <c:v>-6</c:v>
                </c:pt>
                <c:pt idx="3364">
                  <c:v>-6</c:v>
                </c:pt>
                <c:pt idx="3365">
                  <c:v>-6</c:v>
                </c:pt>
                <c:pt idx="3366">
                  <c:v>-6</c:v>
                </c:pt>
                <c:pt idx="3367">
                  <c:v>-6</c:v>
                </c:pt>
                <c:pt idx="3368">
                  <c:v>-6</c:v>
                </c:pt>
                <c:pt idx="3369">
                  <c:v>-6</c:v>
                </c:pt>
                <c:pt idx="3370">
                  <c:v>-6</c:v>
                </c:pt>
                <c:pt idx="3371">
                  <c:v>-6</c:v>
                </c:pt>
                <c:pt idx="3372">
                  <c:v>-6</c:v>
                </c:pt>
                <c:pt idx="3373">
                  <c:v>-6</c:v>
                </c:pt>
                <c:pt idx="3374">
                  <c:v>-6</c:v>
                </c:pt>
                <c:pt idx="3375">
                  <c:v>-6</c:v>
                </c:pt>
                <c:pt idx="3376">
                  <c:v>-6</c:v>
                </c:pt>
                <c:pt idx="3377">
                  <c:v>-6</c:v>
                </c:pt>
                <c:pt idx="3378">
                  <c:v>-6</c:v>
                </c:pt>
                <c:pt idx="3379">
                  <c:v>-6</c:v>
                </c:pt>
                <c:pt idx="3380">
                  <c:v>-6</c:v>
                </c:pt>
                <c:pt idx="3381">
                  <c:v>-6</c:v>
                </c:pt>
                <c:pt idx="3382">
                  <c:v>-6</c:v>
                </c:pt>
                <c:pt idx="3383">
                  <c:v>-6</c:v>
                </c:pt>
                <c:pt idx="3384">
                  <c:v>-6</c:v>
                </c:pt>
                <c:pt idx="3385">
                  <c:v>-6</c:v>
                </c:pt>
                <c:pt idx="3386">
                  <c:v>-6</c:v>
                </c:pt>
                <c:pt idx="3387">
                  <c:v>-6</c:v>
                </c:pt>
                <c:pt idx="3388">
                  <c:v>-6</c:v>
                </c:pt>
                <c:pt idx="3389">
                  <c:v>-6</c:v>
                </c:pt>
                <c:pt idx="3390">
                  <c:v>-6</c:v>
                </c:pt>
                <c:pt idx="3391">
                  <c:v>-6</c:v>
                </c:pt>
                <c:pt idx="3392">
                  <c:v>-6</c:v>
                </c:pt>
                <c:pt idx="3393">
                  <c:v>-6</c:v>
                </c:pt>
                <c:pt idx="3394">
                  <c:v>-6</c:v>
                </c:pt>
                <c:pt idx="3395">
                  <c:v>-6</c:v>
                </c:pt>
                <c:pt idx="3396">
                  <c:v>-6</c:v>
                </c:pt>
                <c:pt idx="3397">
                  <c:v>-6</c:v>
                </c:pt>
                <c:pt idx="3398">
                  <c:v>-6</c:v>
                </c:pt>
                <c:pt idx="3399">
                  <c:v>-6</c:v>
                </c:pt>
                <c:pt idx="3400">
                  <c:v>-6</c:v>
                </c:pt>
                <c:pt idx="3401">
                  <c:v>-6</c:v>
                </c:pt>
                <c:pt idx="3402">
                  <c:v>-6</c:v>
                </c:pt>
                <c:pt idx="3403">
                  <c:v>-6</c:v>
                </c:pt>
                <c:pt idx="3404">
                  <c:v>-6</c:v>
                </c:pt>
                <c:pt idx="3405">
                  <c:v>-6</c:v>
                </c:pt>
                <c:pt idx="3406">
                  <c:v>-6</c:v>
                </c:pt>
                <c:pt idx="3407">
                  <c:v>-6</c:v>
                </c:pt>
                <c:pt idx="3408">
                  <c:v>-6</c:v>
                </c:pt>
                <c:pt idx="3409">
                  <c:v>-6</c:v>
                </c:pt>
                <c:pt idx="3410">
                  <c:v>-6</c:v>
                </c:pt>
                <c:pt idx="3411">
                  <c:v>-6</c:v>
                </c:pt>
                <c:pt idx="3412">
                  <c:v>-6</c:v>
                </c:pt>
                <c:pt idx="3413">
                  <c:v>-6</c:v>
                </c:pt>
                <c:pt idx="3414">
                  <c:v>-6</c:v>
                </c:pt>
                <c:pt idx="3415">
                  <c:v>-6</c:v>
                </c:pt>
                <c:pt idx="3416">
                  <c:v>-6</c:v>
                </c:pt>
                <c:pt idx="3417">
                  <c:v>-6</c:v>
                </c:pt>
                <c:pt idx="3418">
                  <c:v>-6</c:v>
                </c:pt>
                <c:pt idx="3419">
                  <c:v>-6</c:v>
                </c:pt>
                <c:pt idx="3420">
                  <c:v>-6</c:v>
                </c:pt>
                <c:pt idx="3421">
                  <c:v>-6</c:v>
                </c:pt>
                <c:pt idx="3422">
                  <c:v>-6</c:v>
                </c:pt>
                <c:pt idx="3423">
                  <c:v>-6</c:v>
                </c:pt>
                <c:pt idx="3424">
                  <c:v>-6</c:v>
                </c:pt>
                <c:pt idx="3425">
                  <c:v>-6</c:v>
                </c:pt>
                <c:pt idx="3426">
                  <c:v>-6</c:v>
                </c:pt>
                <c:pt idx="3427">
                  <c:v>-6</c:v>
                </c:pt>
                <c:pt idx="3428">
                  <c:v>-6</c:v>
                </c:pt>
                <c:pt idx="3429">
                  <c:v>-6</c:v>
                </c:pt>
                <c:pt idx="3430">
                  <c:v>-6</c:v>
                </c:pt>
                <c:pt idx="3431">
                  <c:v>-6</c:v>
                </c:pt>
                <c:pt idx="3432">
                  <c:v>-6</c:v>
                </c:pt>
                <c:pt idx="3433">
                  <c:v>-6</c:v>
                </c:pt>
                <c:pt idx="3434">
                  <c:v>-6</c:v>
                </c:pt>
                <c:pt idx="3435">
                  <c:v>-6</c:v>
                </c:pt>
                <c:pt idx="3436">
                  <c:v>-6</c:v>
                </c:pt>
                <c:pt idx="3437">
                  <c:v>-6</c:v>
                </c:pt>
                <c:pt idx="3438">
                  <c:v>-6</c:v>
                </c:pt>
                <c:pt idx="3439">
                  <c:v>-6</c:v>
                </c:pt>
                <c:pt idx="3440">
                  <c:v>-6</c:v>
                </c:pt>
                <c:pt idx="3441">
                  <c:v>-6</c:v>
                </c:pt>
                <c:pt idx="3442">
                  <c:v>-6</c:v>
                </c:pt>
                <c:pt idx="3443">
                  <c:v>-6</c:v>
                </c:pt>
                <c:pt idx="3444">
                  <c:v>-6</c:v>
                </c:pt>
                <c:pt idx="3445">
                  <c:v>-6</c:v>
                </c:pt>
                <c:pt idx="3446">
                  <c:v>-6</c:v>
                </c:pt>
                <c:pt idx="3447">
                  <c:v>-6</c:v>
                </c:pt>
                <c:pt idx="3448">
                  <c:v>-6</c:v>
                </c:pt>
                <c:pt idx="3449">
                  <c:v>-6</c:v>
                </c:pt>
                <c:pt idx="3450">
                  <c:v>-6</c:v>
                </c:pt>
                <c:pt idx="3451">
                  <c:v>-6</c:v>
                </c:pt>
                <c:pt idx="3452">
                  <c:v>-6</c:v>
                </c:pt>
                <c:pt idx="3453">
                  <c:v>-6</c:v>
                </c:pt>
                <c:pt idx="3454">
                  <c:v>-6</c:v>
                </c:pt>
                <c:pt idx="3455">
                  <c:v>-6</c:v>
                </c:pt>
                <c:pt idx="3456">
                  <c:v>-6</c:v>
                </c:pt>
                <c:pt idx="3457">
                  <c:v>-6</c:v>
                </c:pt>
                <c:pt idx="3458">
                  <c:v>-6</c:v>
                </c:pt>
                <c:pt idx="3459">
                  <c:v>-6</c:v>
                </c:pt>
                <c:pt idx="3460">
                  <c:v>-6</c:v>
                </c:pt>
                <c:pt idx="3461">
                  <c:v>-6</c:v>
                </c:pt>
                <c:pt idx="3462">
                  <c:v>-6</c:v>
                </c:pt>
                <c:pt idx="3463">
                  <c:v>-6</c:v>
                </c:pt>
                <c:pt idx="3464">
                  <c:v>-6</c:v>
                </c:pt>
                <c:pt idx="3465">
                  <c:v>-6</c:v>
                </c:pt>
                <c:pt idx="3466">
                  <c:v>-6</c:v>
                </c:pt>
                <c:pt idx="3467">
                  <c:v>-6</c:v>
                </c:pt>
                <c:pt idx="3468">
                  <c:v>-6</c:v>
                </c:pt>
                <c:pt idx="3469">
                  <c:v>-6</c:v>
                </c:pt>
                <c:pt idx="3470">
                  <c:v>-6</c:v>
                </c:pt>
                <c:pt idx="3471">
                  <c:v>-6</c:v>
                </c:pt>
                <c:pt idx="3472">
                  <c:v>-6</c:v>
                </c:pt>
                <c:pt idx="3473">
                  <c:v>-6</c:v>
                </c:pt>
                <c:pt idx="3474">
                  <c:v>-6</c:v>
                </c:pt>
                <c:pt idx="3475">
                  <c:v>-6</c:v>
                </c:pt>
                <c:pt idx="3476">
                  <c:v>-6</c:v>
                </c:pt>
                <c:pt idx="3477">
                  <c:v>-6</c:v>
                </c:pt>
                <c:pt idx="3478">
                  <c:v>-6</c:v>
                </c:pt>
                <c:pt idx="3479">
                  <c:v>-6</c:v>
                </c:pt>
                <c:pt idx="3480">
                  <c:v>-6</c:v>
                </c:pt>
                <c:pt idx="3481">
                  <c:v>-6</c:v>
                </c:pt>
                <c:pt idx="3483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8CC-44D8-8E5D-55E23EABC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169568"/>
        <c:axId val="665166040"/>
      </c:scatterChart>
      <c:valAx>
        <c:axId val="665169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  <a:r>
                  <a:rPr lang="en-US" baseline="0"/>
                  <a:t>(µs)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166040"/>
        <c:crosses val="autoZero"/>
        <c:crossBetween val="midCat"/>
      </c:valAx>
      <c:valAx>
        <c:axId val="665166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Current(A)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169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IN" dirty="0" smtClean="0"/>
            <a:t>Sample Preparation</a:t>
          </a:r>
        </a:p>
        <a:p>
          <a:endParaRPr lang="en-U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 err="1" smtClean="0"/>
            <a:t>SiC</a:t>
          </a:r>
          <a:r>
            <a:rPr lang="en-US" dirty="0" smtClean="0"/>
            <a:t> and </a:t>
          </a:r>
          <a:r>
            <a:rPr lang="en-US" dirty="0" err="1" smtClean="0"/>
            <a:t>TiCN</a:t>
          </a:r>
          <a:r>
            <a:rPr lang="en-US" dirty="0" smtClean="0"/>
            <a:t> Primary calculation</a:t>
          </a:r>
          <a:endParaRPr lang="en-U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A97FC57D-50D6-4D43-99C3-06D09820F122}">
      <dgm:prSet phldrT="[Text]"/>
      <dgm:spPr/>
      <dgm:t>
        <a:bodyPr/>
        <a:lstStyle/>
        <a:p>
          <a:pPr rtl="0"/>
          <a:r>
            <a:rPr lang="en-IN" dirty="0" smtClean="0"/>
            <a:t>Milling of </a:t>
          </a:r>
          <a:r>
            <a:rPr lang="en-IN" dirty="0" err="1" smtClean="0"/>
            <a:t>SiC</a:t>
          </a:r>
          <a:r>
            <a:rPr lang="en-IN" dirty="0" smtClean="0"/>
            <a:t> in  planetary </a:t>
          </a:r>
          <a:r>
            <a:rPr lang="en-IN" dirty="0" smtClean="0"/>
            <a:t>ball mill</a:t>
          </a:r>
          <a:endParaRPr lang="en-US" dirty="0"/>
        </a:p>
      </dgm:t>
    </dgm:pt>
    <dgm:pt modelId="{5DD877C7-E4D9-4A68-A305-5A7689D3DBE7}" type="parTrans" cxnId="{D286A548-6BB0-4DED-9FB5-D87042DDBE0A}">
      <dgm:prSet/>
      <dgm:spPr/>
      <dgm:t>
        <a:bodyPr/>
        <a:lstStyle/>
        <a:p>
          <a:endParaRPr lang="en-US"/>
        </a:p>
      </dgm:t>
    </dgm:pt>
    <dgm:pt modelId="{C17BCABE-BEF2-4CC4-B037-B6B4866665CD}" type="sibTrans" cxnId="{D286A548-6BB0-4DED-9FB5-D87042DDBE0A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IN" dirty="0" smtClean="0"/>
            <a:t>Composite  </a:t>
          </a:r>
          <a:r>
            <a:rPr lang="en-IN" dirty="0" smtClean="0"/>
            <a:t>Characterization</a:t>
          </a:r>
        </a:p>
        <a:p>
          <a:endParaRPr lang="en-US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IN" dirty="0" smtClean="0"/>
            <a:t>Spark Plasma Sintering</a:t>
          </a:r>
        </a:p>
        <a:p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 smtClean="0"/>
            <a:t>Sintering of </a:t>
          </a:r>
          <a:r>
            <a:rPr lang="en-US" dirty="0" smtClean="0"/>
            <a:t>each composition</a:t>
          </a:r>
          <a:endParaRPr lang="en-U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pPr rtl="0"/>
          <a:r>
            <a:rPr lang="en-IN" dirty="0" smtClean="0"/>
            <a:t>Density Evaluation</a:t>
          </a:r>
        </a:p>
        <a:p>
          <a:pPr rtl="0"/>
          <a:r>
            <a:rPr lang="en-IN" dirty="0" smtClean="0"/>
            <a:t>And Material </a:t>
          </a:r>
          <a:r>
            <a:rPr lang="en-IN" dirty="0" smtClean="0"/>
            <a:t>testing</a:t>
          </a:r>
        </a:p>
        <a:p>
          <a:pPr rtl="0"/>
          <a:endParaRPr lang="en-US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404DCEE9-949B-4B0F-B1D3-47E92718B5F9}">
      <dgm:prSet phldrT="[Text]"/>
      <dgm:spPr/>
      <dgm:t>
        <a:bodyPr/>
        <a:lstStyle/>
        <a:p>
          <a:pPr rtl="0"/>
          <a:endParaRPr lang="en-US" dirty="0"/>
        </a:p>
      </dgm:t>
    </dgm:pt>
    <dgm:pt modelId="{368ED98A-B0AD-4E08-A448-9D7903E574FE}" type="parTrans" cxnId="{143FCFD9-014D-4392-AAFC-02882294EC25}">
      <dgm:prSet/>
      <dgm:spPr/>
      <dgm:t>
        <a:bodyPr/>
        <a:lstStyle/>
        <a:p>
          <a:endParaRPr lang="en-IN"/>
        </a:p>
      </dgm:t>
    </dgm:pt>
    <dgm:pt modelId="{16081AC2-02DC-482D-9B2F-F9E75EAAAF1B}" type="sibTrans" cxnId="{143FCFD9-014D-4392-AAFC-02882294EC25}">
      <dgm:prSet/>
      <dgm:spPr/>
      <dgm:t>
        <a:bodyPr/>
        <a:lstStyle/>
        <a:p>
          <a:endParaRPr lang="en-IN"/>
        </a:p>
      </dgm:t>
    </dgm:pt>
    <dgm:pt modelId="{FC703D95-F2A3-4821-B724-3CE77F7A2C76}">
      <dgm:prSet phldrT="[Text]"/>
      <dgm:spPr/>
      <dgm:t>
        <a:bodyPr/>
        <a:lstStyle/>
        <a:p>
          <a:pPr rtl="0"/>
          <a:r>
            <a:rPr lang="en-IN" dirty="0" smtClean="0"/>
            <a:t>Mixing of </a:t>
          </a:r>
          <a:r>
            <a:rPr lang="en-IN" dirty="0" err="1" smtClean="0"/>
            <a:t>SiC</a:t>
          </a:r>
          <a:r>
            <a:rPr lang="en-IN" dirty="0" smtClean="0"/>
            <a:t> </a:t>
          </a:r>
          <a:r>
            <a:rPr lang="en-IN" dirty="0" smtClean="0"/>
            <a:t>And </a:t>
          </a:r>
          <a:r>
            <a:rPr lang="en-US" dirty="0" err="1" smtClean="0"/>
            <a:t>TiCN</a:t>
          </a:r>
          <a:r>
            <a:rPr lang="en-IN" dirty="0" smtClean="0"/>
            <a:t> in </a:t>
          </a:r>
          <a:r>
            <a:rPr lang="en-IN" dirty="0" smtClean="0"/>
            <a:t>planetary ball </a:t>
          </a:r>
          <a:r>
            <a:rPr lang="en-IN" dirty="0" smtClean="0"/>
            <a:t>mill </a:t>
          </a:r>
          <a:endParaRPr lang="en-US" dirty="0"/>
        </a:p>
      </dgm:t>
    </dgm:pt>
    <dgm:pt modelId="{F8DECEB6-BFEF-47AB-8E5B-39CD2F64EE72}" type="parTrans" cxnId="{B05BD270-5517-41DC-845B-84E310C21A73}">
      <dgm:prSet/>
      <dgm:spPr/>
      <dgm:t>
        <a:bodyPr/>
        <a:lstStyle/>
        <a:p>
          <a:endParaRPr lang="en-IN"/>
        </a:p>
      </dgm:t>
    </dgm:pt>
    <dgm:pt modelId="{3EBF0ECB-2810-4940-8E3F-8BD3B43DC734}" type="sibTrans" cxnId="{B05BD270-5517-41DC-845B-84E310C21A73}">
      <dgm:prSet/>
      <dgm:spPr/>
      <dgm:t>
        <a:bodyPr/>
        <a:lstStyle/>
        <a:p>
          <a:endParaRPr lang="en-IN"/>
        </a:p>
      </dgm:t>
    </dgm:pt>
    <dgm:pt modelId="{070C19DB-5706-4B34-B089-688DC414D4C7}">
      <dgm:prSet phldrT="[Text]"/>
      <dgm:spPr/>
      <dgm:t>
        <a:bodyPr/>
        <a:lstStyle/>
        <a:p>
          <a:r>
            <a:rPr lang="en-US" dirty="0" smtClean="0"/>
            <a:t>SEM, </a:t>
          </a:r>
          <a:r>
            <a:rPr lang="en-US" dirty="0" smtClean="0"/>
            <a:t>XRD and EDS for all composites. </a:t>
          </a:r>
          <a:endParaRPr lang="en-US" dirty="0"/>
        </a:p>
      </dgm:t>
    </dgm:pt>
    <dgm:pt modelId="{22C49DA9-28C3-4928-A155-A1E3946D7D39}" type="parTrans" cxnId="{5F80EE34-0577-49E7-909B-B6F60A1A9FEB}">
      <dgm:prSet/>
      <dgm:spPr/>
      <dgm:t>
        <a:bodyPr/>
        <a:lstStyle/>
        <a:p>
          <a:endParaRPr lang="en-IN"/>
        </a:p>
      </dgm:t>
    </dgm:pt>
    <dgm:pt modelId="{C8A456A5-0774-4FA3-B55B-EE997E98D6AB}" type="sibTrans" cxnId="{5F80EE34-0577-49E7-909B-B6F60A1A9FEB}">
      <dgm:prSet/>
      <dgm:spPr/>
      <dgm:t>
        <a:bodyPr/>
        <a:lstStyle/>
        <a:p>
          <a:endParaRPr lang="en-IN"/>
        </a:p>
      </dgm:t>
    </dgm:pt>
    <dgm:pt modelId="{A81358E0-3DE7-41AD-A28C-ABB22548B1F6}">
      <dgm:prSet phldrT="[Text]"/>
      <dgm:spPr/>
      <dgm:t>
        <a:bodyPr/>
        <a:lstStyle/>
        <a:p>
          <a:r>
            <a:rPr lang="en-US" dirty="0" smtClean="0"/>
            <a:t>Density evaluation </a:t>
          </a:r>
          <a:r>
            <a:rPr lang="en-US" dirty="0" smtClean="0"/>
            <a:t>of all samples</a:t>
          </a:r>
          <a:endParaRPr lang="en-US" dirty="0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n-US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n-US"/>
        </a:p>
      </dgm:t>
    </dgm:pt>
    <dgm:pt modelId="{A4BCC023-2A38-4A18-BF21-C6CE4EEC07F1}">
      <dgm:prSet/>
      <dgm:spPr/>
      <dgm:t>
        <a:bodyPr/>
        <a:lstStyle/>
        <a:p>
          <a:r>
            <a:rPr lang="en-US" dirty="0" smtClean="0"/>
            <a:t>Mechanical Tests(Hardness,</a:t>
          </a:r>
          <a:endParaRPr lang="en-US" dirty="0"/>
        </a:p>
      </dgm:t>
    </dgm:pt>
    <dgm:pt modelId="{C364B8EC-F50F-45E2-85E1-C603061BE2E0}" type="sibTrans" cxnId="{7516D368-F8C9-4E86-B25D-55D215109119}">
      <dgm:prSet/>
      <dgm:spPr/>
      <dgm:t>
        <a:bodyPr/>
        <a:lstStyle/>
        <a:p>
          <a:endParaRPr lang="en-US"/>
        </a:p>
      </dgm:t>
    </dgm:pt>
    <dgm:pt modelId="{9E0C46BE-31A1-4A42-95B3-02FD6B154FDE}" type="parTrans" cxnId="{7516D368-F8C9-4E86-B25D-55D215109119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302F07-D6A9-46A5-9807-EBF6C9F5B2DD}" type="pres">
      <dgm:prSet presAssocID="{082E8A29-955A-4C7C-A174-3E9DCD4DC89B}" presName="node" presStyleLbl="node1" presStyleIdx="0" presStyleCnt="4" custScaleX="107208" custLinFactNeighborY="-148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 custLinFactX="100000" custLinFactNeighborX="165416" custLinFactNeighborY="-148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 custLinFactX="-99922" custLinFactNeighborX="-100000" custLinFactNeighborY="-148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 custScaleX="118163" custLinFactNeighborX="1062" custLinFactNeighborY="-64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F80EE34-0577-49E7-909B-B6F60A1A9FEB}" srcId="{B6E26FFC-9977-4BBC-BEC7-3D6B63754E52}" destId="{070C19DB-5706-4B34-B089-688DC414D4C7}" srcOrd="0" destOrd="0" parTransId="{22C49DA9-28C3-4928-A155-A1E3946D7D39}" sibTransId="{C8A456A5-0774-4FA3-B55B-EE997E98D6AB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A0FC48D1-E46A-4B96-97AC-1EE1E7B45C27}" type="presOf" srcId="{404DCEE9-949B-4B0F-B1D3-47E92718B5F9}" destId="{98302F07-D6A9-46A5-9807-EBF6C9F5B2DD}" srcOrd="0" destOrd="4" presId="urn:microsoft.com/office/officeart/2005/8/layout/hList6"/>
    <dgm:cxn modelId="{D286A548-6BB0-4DED-9FB5-D87042DDBE0A}" srcId="{082E8A29-955A-4C7C-A174-3E9DCD4DC89B}" destId="{A97FC57D-50D6-4D43-99C3-06D09820F122}" srcOrd="1" destOrd="0" parTransId="{5DD877C7-E4D9-4A68-A305-5A7689D3DBE7}" sibTransId="{C17BCABE-BEF2-4CC4-B037-B6B4866665CD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AB981D0D-0AD5-4DD6-BA19-D4E75ECF1C7D}" type="presOf" srcId="{A97FC57D-50D6-4D43-99C3-06D09820F122}" destId="{98302F07-D6A9-46A5-9807-EBF6C9F5B2DD}" srcOrd="0" destOrd="2" presId="urn:microsoft.com/office/officeart/2005/8/layout/hList6"/>
    <dgm:cxn modelId="{B05BD270-5517-41DC-845B-84E310C21A73}" srcId="{082E8A29-955A-4C7C-A174-3E9DCD4DC89B}" destId="{FC703D95-F2A3-4821-B724-3CE77F7A2C76}" srcOrd="2" destOrd="0" parTransId="{F8DECEB6-BFEF-47AB-8E5B-39CD2F64EE72}" sibTransId="{3EBF0ECB-2810-4940-8E3F-8BD3B43DC734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7B1026D3-C9FC-4CFF-83DD-0405BF6E34DA}" type="presOf" srcId="{FC703D95-F2A3-4821-B724-3CE77F7A2C76}" destId="{98302F07-D6A9-46A5-9807-EBF6C9F5B2DD}" srcOrd="0" destOrd="3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7516D368-F8C9-4E86-B25D-55D215109119}" srcId="{E5E95E82-EF79-43CA-AA86-43B0E1CBCD3F}" destId="{A4BCC023-2A38-4A18-BF21-C6CE4EEC07F1}" srcOrd="1" destOrd="0" parTransId="{9E0C46BE-31A1-4A42-95B3-02FD6B154FDE}" sibTransId="{C364B8EC-F50F-45E2-85E1-C603061BE2E0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7834C7E3-3418-4164-AE13-4550BC683C5B}" type="presOf" srcId="{070C19DB-5706-4B34-B089-688DC414D4C7}" destId="{DAD9059A-916A-4916-A2A8-B42491568DD3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406302BC-25B9-4CB6-850A-6ACFDD649ED7}" type="presOf" srcId="{A4BCC023-2A38-4A18-BF21-C6CE4EEC07F1}" destId="{86146B22-5360-4D1B-AC91-3378F10134EE}" srcOrd="0" destOrd="2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143FCFD9-014D-4392-AAFC-02882294EC25}" srcId="{082E8A29-955A-4C7C-A174-3E9DCD4DC89B}" destId="{404DCEE9-949B-4B0F-B1D3-47E92718B5F9}" srcOrd="3" destOrd="0" parTransId="{368ED98A-B0AD-4E08-A448-9D7903E574FE}" sibTransId="{16081AC2-02DC-482D-9B2F-F9E75EAAAF1B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971638" y="975047"/>
          <a:ext cx="4666890" cy="271679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0" tIns="0" rIns="146348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/>
            <a:t>Sample Preparation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SiC</a:t>
          </a:r>
          <a:r>
            <a:rPr lang="en-US" sz="1800" kern="1200" dirty="0" smtClean="0"/>
            <a:t> and </a:t>
          </a:r>
          <a:r>
            <a:rPr lang="en-US" sz="1800" kern="1200" dirty="0" err="1" smtClean="0"/>
            <a:t>TiCN</a:t>
          </a:r>
          <a:r>
            <a:rPr lang="en-US" sz="1800" kern="1200" dirty="0" smtClean="0"/>
            <a:t> Primary calculation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Milling of </a:t>
          </a:r>
          <a:r>
            <a:rPr lang="en-IN" sz="1800" kern="1200" dirty="0" err="1" smtClean="0"/>
            <a:t>SiC</a:t>
          </a:r>
          <a:r>
            <a:rPr lang="en-IN" sz="1800" kern="1200" dirty="0" smtClean="0"/>
            <a:t> in  planetary </a:t>
          </a:r>
          <a:r>
            <a:rPr lang="en-IN" sz="1800" kern="1200" dirty="0" smtClean="0"/>
            <a:t>ball mill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Mixing of </a:t>
          </a:r>
          <a:r>
            <a:rPr lang="en-IN" sz="1800" kern="1200" dirty="0" err="1" smtClean="0"/>
            <a:t>SiC</a:t>
          </a:r>
          <a:r>
            <a:rPr lang="en-IN" sz="1800" kern="1200" dirty="0" smtClean="0"/>
            <a:t> </a:t>
          </a:r>
          <a:r>
            <a:rPr lang="en-IN" sz="1800" kern="1200" dirty="0" smtClean="0"/>
            <a:t>And </a:t>
          </a:r>
          <a:r>
            <a:rPr lang="en-US" sz="1800" kern="1200" dirty="0" err="1" smtClean="0"/>
            <a:t>TiCN</a:t>
          </a:r>
          <a:r>
            <a:rPr lang="en-IN" sz="1800" kern="1200" dirty="0" smtClean="0"/>
            <a:t> in </a:t>
          </a:r>
          <a:r>
            <a:rPr lang="en-IN" sz="1800" kern="1200" dirty="0" smtClean="0"/>
            <a:t>planetary ball </a:t>
          </a:r>
          <a:r>
            <a:rPr lang="en-IN" sz="1800" kern="1200" dirty="0" smtClean="0"/>
            <a:t>mill 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 rot="5400000">
        <a:off x="3409" y="933378"/>
        <a:ext cx="2716796" cy="2800134"/>
      </dsp:txXfrm>
    </dsp:sp>
    <dsp:sp modelId="{DAD9059A-916A-4916-A2A8-B42491568DD3}">
      <dsp:nvSpPr>
        <dsp:cNvPr id="0" name=""/>
        <dsp:cNvSpPr/>
      </dsp:nvSpPr>
      <dsp:spPr>
        <a:xfrm rot="16200000">
          <a:off x="4692413" y="1066377"/>
          <a:ext cx="4666890" cy="253413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0" tIns="0" rIns="146348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/>
            <a:t>Composite  </a:t>
          </a:r>
          <a:r>
            <a:rPr lang="en-IN" sz="2300" kern="1200" dirty="0" smtClean="0"/>
            <a:t>Characterization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SEM, </a:t>
          </a:r>
          <a:r>
            <a:rPr lang="en-US" sz="1800" kern="1200" dirty="0" smtClean="0"/>
            <a:t>XRD and EDS for all composites. </a:t>
          </a:r>
          <a:endParaRPr lang="en-US" sz="1800" kern="1200" dirty="0"/>
        </a:p>
      </dsp:txBody>
      <dsp:txXfrm rot="5400000">
        <a:off x="5758790" y="933378"/>
        <a:ext cx="2534135" cy="2800134"/>
      </dsp:txXfrm>
    </dsp:sp>
    <dsp:sp modelId="{25A33852-3C4B-4406-8856-3A4D6201948C}">
      <dsp:nvSpPr>
        <dsp:cNvPr id="0" name=""/>
        <dsp:cNvSpPr/>
      </dsp:nvSpPr>
      <dsp:spPr>
        <a:xfrm rot="16200000">
          <a:off x="1845864" y="1066377"/>
          <a:ext cx="4666890" cy="253413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0" tIns="0" rIns="146348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/>
            <a:t>Spark Plasma Sintering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Sintering of </a:t>
          </a:r>
          <a:r>
            <a:rPr lang="en-US" sz="1800" kern="1200" dirty="0" smtClean="0"/>
            <a:t>each composition</a:t>
          </a:r>
          <a:endParaRPr lang="en-US" sz="1800" kern="1200" dirty="0"/>
        </a:p>
      </dsp:txBody>
      <dsp:txXfrm rot="5400000">
        <a:off x="2912241" y="933378"/>
        <a:ext cx="2534135" cy="2800134"/>
      </dsp:txXfrm>
    </dsp:sp>
    <dsp:sp modelId="{86146B22-5360-4D1B-AC91-3378F10134EE}">
      <dsp:nvSpPr>
        <dsp:cNvPr id="0" name=""/>
        <dsp:cNvSpPr/>
      </dsp:nvSpPr>
      <dsp:spPr>
        <a:xfrm rot="16200000">
          <a:off x="7524435" y="836240"/>
          <a:ext cx="4666890" cy="299441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0" tIns="0" rIns="146348" bIns="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/>
            <a:t>Density Evaluation</a:t>
          </a:r>
        </a:p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/>
            <a:t>And Material </a:t>
          </a:r>
          <a:r>
            <a:rPr lang="en-IN" sz="2300" kern="1200" dirty="0" smtClean="0"/>
            <a:t>testing</a:t>
          </a:r>
        </a:p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Density evaluation </a:t>
          </a:r>
          <a:r>
            <a:rPr lang="en-US" sz="1800" kern="1200" dirty="0" smtClean="0"/>
            <a:t>of all samples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Mechanical Tests(Hardness,</a:t>
          </a:r>
          <a:endParaRPr lang="en-US" sz="1800" kern="1200" dirty="0"/>
        </a:p>
      </dsp:txBody>
      <dsp:txXfrm rot="5400000">
        <a:off x="8360675" y="933378"/>
        <a:ext cx="2994410" cy="2800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pPr/>
              <a:t>16-Apr-17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pPr/>
              <a:t>16-Apr-17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15R-ABCACBCABACABCB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IN" smtClean="0"/>
              <a:pPr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2878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16-Apr-17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16-Apr-17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pPr/>
              <a:t>16-Apr-17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16-Apr-17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16-Apr-17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16-Apr-17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16-Apr-17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16-Apr-17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16-Apr-17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16-Apr-17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16-Apr-17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16-Apr-17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1223" y="1371600"/>
            <a:ext cx="9250391" cy="1424340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Development and characterization of silicon carbide based </a:t>
            </a:r>
            <a:r>
              <a:rPr lang="en-I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composites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Submitted By</a:t>
            </a:r>
            <a:r>
              <a:rPr lang="en-IN" dirty="0"/>
              <a:t>:</a:t>
            </a:r>
          </a:p>
          <a:p>
            <a:r>
              <a:rPr lang="en-IN" dirty="0"/>
              <a:t>Seth </a:t>
            </a:r>
            <a:r>
              <a:rPr lang="en-IN" dirty="0" err="1"/>
              <a:t>Riddheish</a:t>
            </a:r>
            <a:r>
              <a:rPr lang="en-IN" dirty="0"/>
              <a:t> </a:t>
            </a:r>
            <a:r>
              <a:rPr lang="en-IN" dirty="0" err="1" smtClean="0"/>
              <a:t>Anilkumar</a:t>
            </a:r>
            <a:r>
              <a:rPr lang="en-IN" dirty="0"/>
              <a:t> </a:t>
            </a:r>
            <a:r>
              <a:rPr lang="en-IN" dirty="0" smtClean="0"/>
              <a:t> - 13118080</a:t>
            </a:r>
            <a:endParaRPr lang="en-IN" dirty="0"/>
          </a:p>
          <a:p>
            <a:r>
              <a:rPr lang="en-IN" dirty="0"/>
              <a:t>Ravi Shankar </a:t>
            </a:r>
            <a:r>
              <a:rPr lang="en-IN" dirty="0" smtClean="0"/>
              <a:t>Yadav  - 13118072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038622" y="3671668"/>
            <a:ext cx="915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Under the guidance of : Dr. B V </a:t>
            </a:r>
            <a:r>
              <a:rPr lang="en-IN" sz="2400" dirty="0" err="1" smtClean="0"/>
              <a:t>Manoj</a:t>
            </a:r>
            <a:r>
              <a:rPr lang="en-IN" sz="2400" dirty="0" smtClean="0"/>
              <a:t> Kumar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78" y="457658"/>
            <a:ext cx="7617125" cy="1362113"/>
          </a:xfrm>
        </p:spPr>
        <p:txBody>
          <a:bodyPr>
            <a:normAutofit/>
          </a:bodyPr>
          <a:lstStyle/>
          <a:p>
            <a:r>
              <a:rPr lang="en-IN" dirty="0" smtClean="0"/>
              <a:t>EDS :</a:t>
            </a:r>
            <a:r>
              <a:rPr lang="en-IN" dirty="0" err="1" smtClean="0"/>
              <a:t>SiC</a:t>
            </a:r>
            <a:r>
              <a:rPr lang="en-IN" dirty="0" smtClean="0"/>
              <a:t>-W</a:t>
            </a:r>
            <a:endParaRPr lang="en-IN" dirty="0"/>
          </a:p>
        </p:txBody>
      </p:sp>
      <p:pic>
        <p:nvPicPr>
          <p:cNvPr id="8" name="Picture 7" descr="Image00005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0792" y="1836160"/>
            <a:ext cx="7361207" cy="4918323"/>
          </a:xfrm>
          <a:prstGeom prst="rect">
            <a:avLst/>
          </a:prstGeom>
        </p:spPr>
      </p:pic>
      <p:pic>
        <p:nvPicPr>
          <p:cNvPr id="9" name="Picture 8" descr="Image00002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19772"/>
            <a:ext cx="4830792" cy="3098592"/>
          </a:xfrm>
          <a:prstGeom prst="rect">
            <a:avLst/>
          </a:prstGeom>
        </p:spPr>
      </p:pic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516764"/>
              </p:ext>
            </p:extLst>
          </p:nvPr>
        </p:nvGraphicFramePr>
        <p:xfrm>
          <a:off x="6711351" y="1899537"/>
          <a:ext cx="5339749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7278">
                <a:tc gridSpan="5"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EDS DATA- Pure </a:t>
                      </a:r>
                      <a:r>
                        <a:rPr lang="en-IN" dirty="0" err="1" smtClean="0">
                          <a:solidFill>
                            <a:schemeClr val="tx2"/>
                          </a:solidFill>
                        </a:rPr>
                        <a:t>SiC</a:t>
                      </a:r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-whole sample(Selected Area 1)</a:t>
                      </a:r>
                      <a:endParaRPr lang="en-IN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78">
                <a:tc>
                  <a:txBody>
                    <a:bodyPr/>
                    <a:lstStyle/>
                    <a:p>
                      <a:r>
                        <a:rPr lang="en-IN" dirty="0" smtClean="0"/>
                        <a:t>Element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Weight%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Atomic%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Net int.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Error</a:t>
                      </a:r>
                      <a:r>
                        <a:rPr lang="en-IN" baseline="0" dirty="0" smtClean="0"/>
                        <a:t> 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78">
                <a:tc>
                  <a:txBody>
                    <a:bodyPr/>
                    <a:lstStyle/>
                    <a:p>
                      <a:r>
                        <a:rPr lang="en-IN" dirty="0" smtClean="0"/>
                        <a:t>C K-line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37.09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68.08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8.27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17.87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78">
                <a:tc>
                  <a:txBody>
                    <a:bodyPr/>
                    <a:lstStyle/>
                    <a:p>
                      <a:r>
                        <a:rPr lang="en-IN" dirty="0" smtClean="0"/>
                        <a:t>N K-line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0.77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99.99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78">
                <a:tc>
                  <a:txBody>
                    <a:bodyPr/>
                    <a:lstStyle/>
                    <a:p>
                      <a:r>
                        <a:rPr lang="en-IN" dirty="0" smtClean="0"/>
                        <a:t>O K-line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9.95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3.20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33.27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78">
                <a:tc>
                  <a:txBody>
                    <a:bodyPr/>
                    <a:lstStyle/>
                    <a:p>
                      <a:r>
                        <a:rPr lang="en-IN" dirty="0" smtClean="0"/>
                        <a:t>Si K-line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32.14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17.22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81.21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4.65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3">
                <a:tc>
                  <a:txBody>
                    <a:bodyPr/>
                    <a:lstStyle/>
                    <a:p>
                      <a:r>
                        <a:rPr lang="en-IN" dirty="0" smtClean="0"/>
                        <a:t>W</a:t>
                      </a:r>
                      <a:r>
                        <a:rPr lang="en-IN" baseline="0" dirty="0" smtClean="0"/>
                        <a:t> L-line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23.26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3.99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7.59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41.33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0945" y="5264727"/>
            <a:ext cx="4516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From this we can comment on the phases in this sample:</a:t>
            </a:r>
          </a:p>
          <a:p>
            <a:r>
              <a:rPr lang="en-IN" sz="1400" dirty="0" smtClean="0"/>
              <a:t>1)Light and dark colouration implies presence of different phases in the sample. Major phase-</a:t>
            </a:r>
            <a:r>
              <a:rPr lang="en-IN" sz="1400" dirty="0" err="1" smtClean="0"/>
              <a:t>SiC</a:t>
            </a:r>
            <a:r>
              <a:rPr lang="en-IN" sz="1400" dirty="0" smtClean="0"/>
              <a:t>, minor phases-SiO2 and other compounds.</a:t>
            </a:r>
          </a:p>
          <a:p>
            <a:r>
              <a:rPr lang="en-IN" sz="1400" dirty="0" smtClean="0"/>
              <a:t>2)Major elements present-</a:t>
            </a:r>
            <a:r>
              <a:rPr lang="en-IN" sz="1400" dirty="0" err="1" smtClean="0"/>
              <a:t>C,Si,W</a:t>
            </a:r>
            <a:endParaRPr lang="en-IN" sz="1400" dirty="0" smtClean="0"/>
          </a:p>
          <a:p>
            <a:r>
              <a:rPr lang="en-IN" sz="1400" dirty="0" smtClean="0"/>
              <a:t>3)Tungsten an impurity , added at milling stage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5686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31" y="466344"/>
            <a:ext cx="10563736" cy="1017140"/>
          </a:xfrm>
        </p:spPr>
        <p:txBody>
          <a:bodyPr>
            <a:normAutofit/>
          </a:bodyPr>
          <a:lstStyle/>
          <a:p>
            <a:r>
              <a:rPr lang="en-IN" sz="2800" dirty="0" err="1" smtClean="0"/>
              <a:t>EDS:</a:t>
            </a:r>
            <a:r>
              <a:rPr lang="en-IN" sz="2800" dirty="0" err="1" smtClean="0"/>
              <a:t>SiC</a:t>
            </a:r>
            <a:r>
              <a:rPr lang="en-IN" sz="2800" dirty="0" err="1" smtClean="0"/>
              <a:t>-W</a:t>
            </a:r>
            <a:r>
              <a:rPr lang="en-IN" sz="2800" dirty="0" smtClean="0"/>
              <a:t> </a:t>
            </a:r>
            <a:r>
              <a:rPr lang="en-IN" sz="2800" dirty="0"/>
              <a:t>with 10% </a:t>
            </a:r>
            <a:r>
              <a:rPr lang="en-IN" sz="2800" dirty="0" err="1" smtClean="0"/>
              <a:t>TiCN</a:t>
            </a:r>
            <a:endParaRPr lang="en-IN" sz="2800" dirty="0"/>
          </a:p>
        </p:txBody>
      </p:sp>
      <p:pic>
        <p:nvPicPr>
          <p:cNvPr id="6" name="Picture 5" descr="Image00002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6355" y="1828457"/>
            <a:ext cx="4695645" cy="2992925"/>
          </a:xfrm>
          <a:prstGeom prst="rect">
            <a:avLst/>
          </a:prstGeom>
        </p:spPr>
      </p:pic>
      <p:pic>
        <p:nvPicPr>
          <p:cNvPr id="7" name="Picture 6" descr="Image00005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83483"/>
            <a:ext cx="6738426" cy="3607732"/>
          </a:xfrm>
          <a:prstGeom prst="rect">
            <a:avLst/>
          </a:prstGeom>
        </p:spPr>
      </p:pic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873344"/>
              </p:ext>
            </p:extLst>
          </p:nvPr>
        </p:nvGraphicFramePr>
        <p:xfrm>
          <a:off x="2860258" y="1589306"/>
          <a:ext cx="3878168" cy="22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94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8949">
                <a:tc gridSpan="5">
                  <a:txBody>
                    <a:bodyPr/>
                    <a:lstStyle/>
                    <a:p>
                      <a:r>
                        <a:rPr lang="en-IN" sz="1200" dirty="0" smtClean="0">
                          <a:solidFill>
                            <a:schemeClr val="tx2"/>
                          </a:solidFill>
                        </a:rPr>
                        <a:t>EDS DATA- </a:t>
                      </a:r>
                      <a:r>
                        <a:rPr lang="en-IN" sz="1200" dirty="0" err="1" smtClean="0">
                          <a:solidFill>
                            <a:schemeClr val="tx2"/>
                          </a:solidFill>
                        </a:rPr>
                        <a:t>SiC</a:t>
                      </a:r>
                      <a:r>
                        <a:rPr lang="en-IN" sz="1200" dirty="0" smtClean="0">
                          <a:solidFill>
                            <a:schemeClr val="tx2"/>
                          </a:solidFill>
                        </a:rPr>
                        <a:t> with 10% </a:t>
                      </a:r>
                      <a:r>
                        <a:rPr lang="en-IN" sz="1200" dirty="0" err="1" smtClean="0">
                          <a:solidFill>
                            <a:schemeClr val="tx2"/>
                          </a:solidFill>
                        </a:rPr>
                        <a:t>TiCN</a:t>
                      </a:r>
                      <a:endParaRPr lang="en-IN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85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Element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Weight%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Atomic%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Net int.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Error</a:t>
                      </a:r>
                      <a:r>
                        <a:rPr lang="en-IN" sz="1200" baseline="0" dirty="0" smtClean="0"/>
                        <a:t> %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49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C K-line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29.32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58.03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9.17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17.08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49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N K-line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0.14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0.24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0.03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99.99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949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O K-line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3.57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5.31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2.60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27.98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85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Si K-line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35.06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29.67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237.95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4.07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085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Ti K-line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9.15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3.55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21.14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15.21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085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W</a:t>
                      </a:r>
                      <a:r>
                        <a:rPr lang="en-IN" sz="1200" baseline="0" dirty="0" smtClean="0"/>
                        <a:t> L-line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22.77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3.20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10.12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30.31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5257562"/>
            <a:ext cx="12192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From this we can comment on the phases in this sample:</a:t>
            </a:r>
          </a:p>
          <a:p>
            <a:r>
              <a:rPr lang="en-IN" sz="1400" dirty="0"/>
              <a:t>1</a:t>
            </a:r>
            <a:r>
              <a:rPr lang="en-IN" sz="1400" dirty="0" smtClean="0"/>
              <a:t>)Major </a:t>
            </a:r>
            <a:r>
              <a:rPr lang="en-IN" sz="1400" dirty="0" smtClean="0"/>
              <a:t>elements </a:t>
            </a:r>
            <a:r>
              <a:rPr lang="en-IN" sz="1400" dirty="0" smtClean="0"/>
              <a:t>present-</a:t>
            </a:r>
            <a:r>
              <a:rPr lang="en-IN" sz="1400" dirty="0" err="1" smtClean="0"/>
              <a:t>C,Si,W</a:t>
            </a:r>
            <a:endParaRPr lang="en-IN" sz="1400" dirty="0" smtClean="0"/>
          </a:p>
          <a:p>
            <a:r>
              <a:rPr lang="en-IN" sz="1400" dirty="0" smtClean="0"/>
              <a:t>2)</a:t>
            </a:r>
            <a:r>
              <a:rPr lang="en-US" sz="1400" dirty="0" smtClean="0"/>
              <a:t> </a:t>
            </a:r>
            <a:r>
              <a:rPr lang="en-US" sz="1400" dirty="0"/>
              <a:t>This sample set also showed many phases, but almost all were as expected, with </a:t>
            </a:r>
            <a:r>
              <a:rPr lang="en-US" sz="1400" dirty="0" err="1"/>
              <a:t>TiC</a:t>
            </a:r>
            <a:r>
              <a:rPr lang="en-US" sz="1400" dirty="0"/>
              <a:t> and </a:t>
            </a:r>
            <a:r>
              <a:rPr lang="en-US" sz="1400" dirty="0" err="1"/>
              <a:t>TiCN</a:t>
            </a:r>
            <a:r>
              <a:rPr lang="en-US" sz="1400" dirty="0"/>
              <a:t> both formed. </a:t>
            </a:r>
            <a:r>
              <a:rPr lang="en-US" sz="1400" dirty="0" err="1"/>
              <a:t>TiCN</a:t>
            </a:r>
            <a:r>
              <a:rPr lang="en-US" sz="1400" dirty="0"/>
              <a:t> showing non-stoichiometric ratio of C=0.7 and N=0.3. We believe it is due to larger amount of present C during SPS stage, where </a:t>
            </a:r>
            <a:r>
              <a:rPr lang="en-US" sz="1400" dirty="0" err="1"/>
              <a:t>Ti</a:t>
            </a:r>
            <a:r>
              <a:rPr lang="en-US" sz="1400" dirty="0"/>
              <a:t>+ ions have greater pulling power over C atoms due to ionic behavior and stronger </a:t>
            </a:r>
            <a:r>
              <a:rPr lang="en-US" sz="1400" dirty="0" err="1"/>
              <a:t>Ti</a:t>
            </a:r>
            <a:r>
              <a:rPr lang="en-US" sz="1400" dirty="0"/>
              <a:t>-C bond vs Si-C bond. </a:t>
            </a:r>
            <a:endParaRPr lang="en-US" sz="1400" dirty="0" smtClean="0"/>
          </a:p>
          <a:p>
            <a:r>
              <a:rPr lang="en-US" sz="1400" dirty="0" err="1" smtClean="0"/>
              <a:t>SiC</a:t>
            </a:r>
            <a:r>
              <a:rPr lang="en-US" sz="1400" dirty="0" smtClean="0"/>
              <a:t> </a:t>
            </a:r>
            <a:r>
              <a:rPr lang="en-US" sz="1400" dirty="0"/>
              <a:t>existed in two forms, rhombohedral and 6H as from batch 1 pure </a:t>
            </a:r>
            <a:r>
              <a:rPr lang="en-US" sz="1400" dirty="0" err="1"/>
              <a:t>SiC.</a:t>
            </a:r>
            <a:r>
              <a:rPr lang="en-US" sz="1400" dirty="0"/>
              <a:t> W,C and N compounds existed here too, with density variation expected here as well.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587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8" y="466343"/>
            <a:ext cx="10723054" cy="1362113"/>
          </a:xfrm>
        </p:spPr>
        <p:txBody>
          <a:bodyPr/>
          <a:lstStyle/>
          <a:p>
            <a:r>
              <a:rPr lang="en-US" dirty="0" smtClean="0"/>
              <a:t>Comparative analysis of SiC</a:t>
            </a:r>
            <a:r>
              <a:rPr lang="en-US" dirty="0"/>
              <a:t>-</a:t>
            </a:r>
            <a:r>
              <a:rPr lang="en-US" dirty="0" smtClean="0"/>
              <a:t>W+35%TiCN and SiC</a:t>
            </a:r>
            <a:r>
              <a:rPr lang="en-US" dirty="0"/>
              <a:t>-</a:t>
            </a:r>
            <a:r>
              <a:rPr lang="en-US" dirty="0" smtClean="0"/>
              <a:t>W+50%TiCN</a:t>
            </a:r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723277"/>
              </p:ext>
            </p:extLst>
          </p:nvPr>
        </p:nvGraphicFramePr>
        <p:xfrm>
          <a:off x="0" y="1530485"/>
          <a:ext cx="11704320" cy="532751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747765">
                  <a:extLst>
                    <a:ext uri="{9D8B030D-6E8A-4147-A177-3AD203B41FA5}">
                      <a16:colId xmlns:a16="http://schemas.microsoft.com/office/drawing/2014/main" val="1787757876"/>
                    </a:ext>
                  </a:extLst>
                </a:gridCol>
                <a:gridCol w="5956555">
                  <a:extLst>
                    <a:ext uri="{9D8B030D-6E8A-4147-A177-3AD203B41FA5}">
                      <a16:colId xmlns:a16="http://schemas.microsoft.com/office/drawing/2014/main" val="186952138"/>
                    </a:ext>
                  </a:extLst>
                </a:gridCol>
              </a:tblGrid>
              <a:tr h="34329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SiC-W+35%TiCN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SiC-W+50%TiCN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19055"/>
                  </a:ext>
                </a:extLst>
              </a:tr>
              <a:tr h="1087099">
                <a:tc>
                  <a:txBody>
                    <a:bodyPr/>
                    <a:lstStyle/>
                    <a:p>
                      <a:r>
                        <a:rPr lang="en-IN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Batch had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dominantly in 1 phase-hexagonal or 6H, with only traces of others.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TiCN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was non-stoichiometric too, but reverse of Batch 2.C=0.3,N=0.7 indicating that larger amount of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400" kern="1200" baseline="300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ions had made C as limiting reagent during recombination and made N as larger faction.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6H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only dominant phase evolved, in case of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SiC.Other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phases of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present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negligible amount.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851410"/>
                  </a:ext>
                </a:extLst>
              </a:tr>
              <a:tr h="1745081"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SEM Analysis: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Darker region is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rich, as is discussed in prior samples, and confirmed by taking spot EDS over darker and lighter regions. Lighter region is W-rich and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-rich, with higher % of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W confirmed by peaks obtained in EDS. But there are some portions of sample, completely black, which are indicator of porosity in sample. Images taken are normal etched images.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conducting SEM analysis we conclude darker portions to be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-rich, while lighter portions are rich in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compounds, with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TiCN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present as major source of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Images taken are with normal etchant-KOH 50%/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NaOH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50% 1M solution.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Completely black regions indicate porosity present in this sample too, and show that 100% densification was not achieved.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However, such regions are present in this sample the least, indicating that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TiCN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% increase helps in getting better densification.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455966"/>
                  </a:ext>
                </a:extLst>
              </a:tr>
              <a:tr h="1487610"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EDS spot analysis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not only get confirmation of lighter and darker spots' composition in terms of present phases (similar to prior samples, darker phase is 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rich portion), but peaks' overlap confirms presence of solid solution and shows the trend of WC-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solid solution(indicated by study of peaks too-Si overlap with W at ~ 41.6°).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Spot analysis confirms composition of lighter and darker regions, and darker region is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rich, while lighter region is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TiCN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rich.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974327"/>
                  </a:ext>
                </a:extLst>
              </a:tr>
              <a:tr h="641965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XRD analysis: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get The peak of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at 41.7°, and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TiCN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at ~50°.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XRD analysis: On doing XRD analysis we got peaks as in previous 2 samples with additives. Here too, we see Si peaks at ~41.6 and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TiCN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at ~50.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251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8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SiC-W+35%TiCN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/>
          <a:srcRect t="11356" b="14285"/>
          <a:stretch/>
        </p:blipFill>
        <p:spPr bwMode="auto">
          <a:xfrm>
            <a:off x="3271837" y="1828457"/>
            <a:ext cx="2571751" cy="21949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005922"/>
              </p:ext>
            </p:extLst>
          </p:nvPr>
        </p:nvGraphicFramePr>
        <p:xfrm>
          <a:off x="95250" y="1828456"/>
          <a:ext cx="3176587" cy="2194908"/>
        </p:xfrm>
        <a:graphic>
          <a:graphicData uri="http://schemas.openxmlformats.org/drawingml/2006/table">
            <a:tbl>
              <a:tblPr firstCol="1" bandRow="1" bandCol="1">
                <a:tableStyleId>{3B4B98B0-60AC-42C2-AFA5-B58CD77FA1E5}</a:tableStyleId>
              </a:tblPr>
              <a:tblGrid>
                <a:gridCol w="1155122">
                  <a:extLst>
                    <a:ext uri="{9D8B030D-6E8A-4147-A177-3AD203B41FA5}">
                      <a16:colId xmlns:a16="http://schemas.microsoft.com/office/drawing/2014/main" val="1737175202"/>
                    </a:ext>
                  </a:extLst>
                </a:gridCol>
                <a:gridCol w="938537">
                  <a:extLst>
                    <a:ext uri="{9D8B030D-6E8A-4147-A177-3AD203B41FA5}">
                      <a16:colId xmlns:a16="http://schemas.microsoft.com/office/drawing/2014/main" val="327394212"/>
                    </a:ext>
                  </a:extLst>
                </a:gridCol>
                <a:gridCol w="1082928">
                  <a:extLst>
                    <a:ext uri="{9D8B030D-6E8A-4147-A177-3AD203B41FA5}">
                      <a16:colId xmlns:a16="http://schemas.microsoft.com/office/drawing/2014/main" val="927970808"/>
                    </a:ext>
                  </a:extLst>
                </a:gridCol>
              </a:tblGrid>
              <a:tr h="3658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Element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Weight%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Atomic%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extLst>
                  <a:ext uri="{0D108BD9-81ED-4DB2-BD59-A6C34878D82A}">
                    <a16:rowId xmlns:a16="http://schemas.microsoft.com/office/drawing/2014/main" val="2848732887"/>
                  </a:ext>
                </a:extLst>
              </a:tr>
              <a:tr h="3658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C 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24.60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46.28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extLst>
                  <a:ext uri="{0D108BD9-81ED-4DB2-BD59-A6C34878D82A}">
                    <a16:rowId xmlns:a16="http://schemas.microsoft.com/office/drawing/2014/main" val="2714877509"/>
                  </a:ext>
                </a:extLst>
              </a:tr>
              <a:tr h="3658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Si 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56.25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45.26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extLst>
                  <a:ext uri="{0D108BD9-81ED-4DB2-BD59-A6C34878D82A}">
                    <a16:rowId xmlns:a16="http://schemas.microsoft.com/office/drawing/2014/main" val="4104560258"/>
                  </a:ext>
                </a:extLst>
              </a:tr>
              <a:tr h="3658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Ti 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17.49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8.25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extLst>
                  <a:ext uri="{0D108BD9-81ED-4DB2-BD59-A6C34878D82A}">
                    <a16:rowId xmlns:a16="http://schemas.microsoft.com/office/drawing/2014/main" val="3672871401"/>
                  </a:ext>
                </a:extLst>
              </a:tr>
              <a:tr h="3658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W 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1.66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0.21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extLst>
                  <a:ext uri="{0D108BD9-81ED-4DB2-BD59-A6C34878D82A}">
                    <a16:rowId xmlns:a16="http://schemas.microsoft.com/office/drawing/2014/main" val="30254830"/>
                  </a:ext>
                </a:extLst>
              </a:tr>
              <a:tr h="3658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Total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916" marR="41916" marT="0" marB="0"/>
                </a:tc>
                <a:extLst>
                  <a:ext uri="{0D108BD9-81ED-4DB2-BD59-A6C34878D82A}">
                    <a16:rowId xmlns:a16="http://schemas.microsoft.com/office/drawing/2014/main" val="4072472671"/>
                  </a:ext>
                </a:extLst>
              </a:tr>
            </a:tbl>
          </a:graphicData>
        </a:graphic>
      </p:graphicFrame>
      <p:pic>
        <p:nvPicPr>
          <p:cNvPr id="10" name="Picture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81489"/>
            <a:ext cx="5957888" cy="19482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023361"/>
            <a:ext cx="6639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 darker region of </a:t>
            </a:r>
            <a:r>
              <a:rPr lang="en-US" sz="1200" dirty="0" smtClean="0"/>
              <a:t>sample marked </a:t>
            </a:r>
            <a:r>
              <a:rPr lang="en-US" sz="1200" dirty="0"/>
              <a:t>Spectrum 2</a:t>
            </a:r>
            <a:r>
              <a:rPr lang="en-US" sz="12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Spot </a:t>
            </a:r>
            <a:r>
              <a:rPr lang="en-US" sz="1200" dirty="0"/>
              <a:t>analysis of this region-darker portion of our sample- </a:t>
            </a:r>
            <a:r>
              <a:rPr lang="en-US" sz="1200" dirty="0" smtClean="0"/>
              <a:t>gave the above elemental composition.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</a:t>
            </a:r>
            <a:r>
              <a:rPr lang="en-US" sz="1200" dirty="0"/>
              <a:t>dominant peak of Si confirms this to be a </a:t>
            </a:r>
            <a:r>
              <a:rPr lang="en-US" sz="1200" dirty="0" err="1"/>
              <a:t>SiC</a:t>
            </a:r>
            <a:r>
              <a:rPr lang="en-US" sz="1200" dirty="0"/>
              <a:t> rich </a:t>
            </a:r>
            <a:r>
              <a:rPr lang="en-US" sz="1200" dirty="0" smtClean="0"/>
              <a:t>region(Si present </a:t>
            </a:r>
            <a:r>
              <a:rPr lang="en-US" sz="1200" dirty="0"/>
              <a:t>only in </a:t>
            </a:r>
            <a:r>
              <a:rPr lang="en-US" sz="1200" dirty="0" err="1"/>
              <a:t>SiC</a:t>
            </a:r>
            <a:r>
              <a:rPr lang="en-US" sz="1200" dirty="0"/>
              <a:t> compound </a:t>
            </a:r>
            <a:r>
              <a:rPr lang="en-US" sz="1200" dirty="0" smtClean="0"/>
              <a:t>form).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</a:t>
            </a:r>
            <a:r>
              <a:rPr lang="en-US" sz="1200" dirty="0" smtClean="0"/>
              <a:t>verlapping </a:t>
            </a:r>
            <a:r>
              <a:rPr lang="en-US" sz="1200" dirty="0"/>
              <a:t>of the peaks of </a:t>
            </a:r>
            <a:r>
              <a:rPr lang="en-US" sz="1200" dirty="0" err="1"/>
              <a:t>SiC</a:t>
            </a:r>
            <a:r>
              <a:rPr lang="en-US" sz="1200" dirty="0"/>
              <a:t>-W indicates that solid solution is </a:t>
            </a:r>
            <a:r>
              <a:rPr lang="en-US" sz="1200" dirty="0" err="1" smtClean="0"/>
              <a:t>formed.Darker</a:t>
            </a:r>
            <a:r>
              <a:rPr lang="en-US" sz="1200" dirty="0" smtClean="0"/>
              <a:t> </a:t>
            </a:r>
            <a:r>
              <a:rPr lang="en-US" sz="1200" dirty="0"/>
              <a:t>region is Si-rich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/>
          <p:cNvPicPr/>
          <p:nvPr/>
        </p:nvPicPr>
        <p:blipFill rotWithShape="1">
          <a:blip r:embed="rId4" cstate="print"/>
          <a:srcRect l="797" t="9811" r="-797" b="11002"/>
          <a:stretch/>
        </p:blipFill>
        <p:spPr bwMode="auto">
          <a:xfrm>
            <a:off x="9020175" y="1828456"/>
            <a:ext cx="3171826" cy="2300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126425"/>
              </p:ext>
            </p:extLst>
          </p:nvPr>
        </p:nvGraphicFramePr>
        <p:xfrm>
          <a:off x="5843587" y="1828456"/>
          <a:ext cx="3176588" cy="2194905"/>
        </p:xfrm>
        <a:graphic>
          <a:graphicData uri="http://schemas.openxmlformats.org/drawingml/2006/table">
            <a:tbl>
              <a:tblPr/>
              <a:tblGrid>
                <a:gridCol w="1085930">
                  <a:extLst>
                    <a:ext uri="{9D8B030D-6E8A-4147-A177-3AD203B41FA5}">
                      <a16:colId xmlns:a16="http://schemas.microsoft.com/office/drawing/2014/main" val="553410265"/>
                    </a:ext>
                  </a:extLst>
                </a:gridCol>
                <a:gridCol w="1088430">
                  <a:extLst>
                    <a:ext uri="{9D8B030D-6E8A-4147-A177-3AD203B41FA5}">
                      <a16:colId xmlns:a16="http://schemas.microsoft.com/office/drawing/2014/main" val="445913142"/>
                    </a:ext>
                  </a:extLst>
                </a:gridCol>
                <a:gridCol w="1002228">
                  <a:extLst>
                    <a:ext uri="{9D8B030D-6E8A-4147-A177-3AD203B41FA5}">
                      <a16:colId xmlns:a16="http://schemas.microsoft.com/office/drawing/2014/main" val="367969293"/>
                    </a:ext>
                  </a:extLst>
                </a:gridCol>
              </a:tblGrid>
              <a:tr h="4389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Element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Weight%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Atomic%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94685"/>
                  </a:ext>
                </a:extLst>
              </a:tr>
              <a:tr h="4389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640507"/>
                  </a:ext>
                </a:extLst>
              </a:tr>
              <a:tr h="4389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 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34155"/>
                  </a:ext>
                </a:extLst>
              </a:tr>
              <a:tr h="4389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 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967484"/>
                  </a:ext>
                </a:extLst>
              </a:tr>
              <a:tr h="4389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64703"/>
                  </a:ext>
                </a:extLst>
              </a:tr>
            </a:tbl>
          </a:graphicData>
        </a:graphic>
      </p:graphicFrame>
      <p:pic>
        <p:nvPicPr>
          <p:cNvPr id="14" name="Picture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4552" y="4881489"/>
            <a:ext cx="6077449" cy="19765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31881" y="4115693"/>
            <a:ext cx="4361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This portion of our sample is lighter.</a:t>
            </a:r>
          </a:p>
          <a:p>
            <a:r>
              <a:rPr lang="en-IN" sz="1200" dirty="0"/>
              <a:t>This region is richer in </a:t>
            </a:r>
            <a:r>
              <a:rPr lang="en-IN" sz="1200" dirty="0" err="1"/>
              <a:t>Ti</a:t>
            </a:r>
            <a:r>
              <a:rPr lang="en-IN" sz="1200" dirty="0"/>
              <a:t>.</a:t>
            </a:r>
          </a:p>
          <a:p>
            <a:r>
              <a:rPr lang="en-IN" sz="1200" dirty="0"/>
              <a:t> We see </a:t>
            </a:r>
            <a:r>
              <a:rPr lang="en-IN" sz="1200" dirty="0" err="1"/>
              <a:t>Ti</a:t>
            </a:r>
            <a:r>
              <a:rPr lang="en-IN" sz="1200" dirty="0"/>
              <a:t> peak is significantly higher than in graph for Spectrum 2</a:t>
            </a:r>
            <a:r>
              <a:rPr lang="en-IN" sz="1200" dirty="0" smtClean="0"/>
              <a:t>.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9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745" y="466344"/>
            <a:ext cx="12346745" cy="771614"/>
          </a:xfrm>
        </p:spPr>
        <p:txBody>
          <a:bodyPr/>
          <a:lstStyle/>
          <a:p>
            <a:r>
              <a:rPr lang="en-US" dirty="0" smtClean="0"/>
              <a:t>SiC-W+50%TiCN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249" t="11752" r="-249" b="10778"/>
          <a:stretch/>
        </p:blipFill>
        <p:spPr bwMode="auto">
          <a:xfrm>
            <a:off x="2614613" y="1866899"/>
            <a:ext cx="3317874" cy="22050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89713"/>
              </p:ext>
            </p:extLst>
          </p:nvPr>
        </p:nvGraphicFramePr>
        <p:xfrm>
          <a:off x="0" y="1883565"/>
          <a:ext cx="2614611" cy="2188374"/>
        </p:xfrm>
        <a:graphic>
          <a:graphicData uri="http://schemas.openxmlformats.org/drawingml/2006/table">
            <a:tbl>
              <a:tblPr/>
              <a:tblGrid>
                <a:gridCol w="858399">
                  <a:extLst>
                    <a:ext uri="{9D8B030D-6E8A-4147-A177-3AD203B41FA5}">
                      <a16:colId xmlns:a16="http://schemas.microsoft.com/office/drawing/2014/main" val="354710698"/>
                    </a:ext>
                  </a:extLst>
                </a:gridCol>
                <a:gridCol w="880296">
                  <a:extLst>
                    <a:ext uri="{9D8B030D-6E8A-4147-A177-3AD203B41FA5}">
                      <a16:colId xmlns:a16="http://schemas.microsoft.com/office/drawing/2014/main" val="3160114053"/>
                    </a:ext>
                  </a:extLst>
                </a:gridCol>
                <a:gridCol w="875916">
                  <a:extLst>
                    <a:ext uri="{9D8B030D-6E8A-4147-A177-3AD203B41FA5}">
                      <a16:colId xmlns:a16="http://schemas.microsoft.com/office/drawing/2014/main" val="2073128179"/>
                    </a:ext>
                  </a:extLst>
                </a:gridCol>
              </a:tblGrid>
              <a:tr h="3647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Element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Weight%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Atomic%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671632"/>
                  </a:ext>
                </a:extLst>
              </a:tr>
              <a:tr h="3647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324381"/>
                  </a:ext>
                </a:extLst>
              </a:tr>
              <a:tr h="3647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613605"/>
                  </a:ext>
                </a:extLst>
              </a:tr>
              <a:tr h="3647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 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794775"/>
                  </a:ext>
                </a:extLst>
              </a:tr>
              <a:tr h="3647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 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329472"/>
                  </a:ext>
                </a:extLst>
              </a:tr>
              <a:tr h="3647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66410"/>
                  </a:ext>
                </a:extLst>
              </a:tr>
            </a:tbl>
          </a:graphicData>
        </a:graphic>
      </p:graphicFrame>
      <p:pic>
        <p:nvPicPr>
          <p:cNvPr id="7" name="Picture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48225"/>
            <a:ext cx="5932487" cy="20097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 cstate="print"/>
          <a:srcRect t="10860" b="10860"/>
          <a:stretch/>
        </p:blipFill>
        <p:spPr bwMode="auto">
          <a:xfrm>
            <a:off x="8572501" y="1866898"/>
            <a:ext cx="3619500" cy="23336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561069"/>
              </p:ext>
            </p:extLst>
          </p:nvPr>
        </p:nvGraphicFramePr>
        <p:xfrm>
          <a:off x="5932487" y="1866898"/>
          <a:ext cx="2640013" cy="2205042"/>
        </p:xfrm>
        <a:graphic>
          <a:graphicData uri="http://schemas.openxmlformats.org/drawingml/2006/table">
            <a:tbl>
              <a:tblPr/>
              <a:tblGrid>
                <a:gridCol w="781501">
                  <a:extLst>
                    <a:ext uri="{9D8B030D-6E8A-4147-A177-3AD203B41FA5}">
                      <a16:colId xmlns:a16="http://schemas.microsoft.com/office/drawing/2014/main" val="1249878490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759857263"/>
                    </a:ext>
                  </a:extLst>
                </a:gridCol>
                <a:gridCol w="993343">
                  <a:extLst>
                    <a:ext uri="{9D8B030D-6E8A-4147-A177-3AD203B41FA5}">
                      <a16:colId xmlns:a16="http://schemas.microsoft.com/office/drawing/2014/main" val="2091599698"/>
                    </a:ext>
                  </a:extLst>
                </a:gridCol>
              </a:tblGrid>
              <a:tr h="3826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Atomic%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557617"/>
                  </a:ext>
                </a:extLst>
              </a:tr>
              <a:tr h="3644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747130"/>
                  </a:ext>
                </a:extLst>
              </a:tr>
              <a:tr h="3644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065782"/>
                  </a:ext>
                </a:extLst>
              </a:tr>
              <a:tr h="3644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 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639120"/>
                  </a:ext>
                </a:extLst>
              </a:tr>
              <a:tr h="3644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 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95613"/>
                  </a:ext>
                </a:extLst>
              </a:tr>
              <a:tr h="3644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54560"/>
                  </a:ext>
                </a:extLst>
              </a:tr>
            </a:tbl>
          </a:graphicData>
        </a:graphic>
      </p:graphicFrame>
      <p:pic>
        <p:nvPicPr>
          <p:cNvPr id="11" name="Picture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0775" y="4848224"/>
            <a:ext cx="5991225" cy="2009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" y="4200524"/>
            <a:ext cx="5932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Spectrum 2 Spot analysis: This is a darker region of </a:t>
            </a:r>
            <a:r>
              <a:rPr lang="en-US" sz="1400" dirty="0" smtClean="0"/>
              <a:t>sample. </a:t>
            </a: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 smtClean="0"/>
              <a:t>SiC</a:t>
            </a:r>
            <a:r>
              <a:rPr lang="en-US" sz="1400" dirty="0" smtClean="0"/>
              <a:t> </a:t>
            </a:r>
            <a:r>
              <a:rPr lang="en-US" sz="1400" dirty="0"/>
              <a:t>% higher in this region than in a lighter portion of the sample.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932486" y="4071939"/>
            <a:ext cx="6259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Lighter region, as stated from SEM analysis, shows large % of </a:t>
            </a:r>
            <a:r>
              <a:rPr lang="en-US" sz="1200" dirty="0" err="1"/>
              <a:t>Ti</a:t>
            </a:r>
            <a:r>
              <a:rPr lang="en-US" sz="1200" dirty="0"/>
              <a:t> when compared to darker regions surrounding it. </a:t>
            </a:r>
            <a:endParaRPr lang="en-US" sz="1200" dirty="0" smtClean="0"/>
          </a:p>
          <a:p>
            <a:r>
              <a:rPr lang="en-IN" sz="1200"/>
              <a:t>Ti peak is markedly higher than in spectrum 2(in fact highest of all elements here)this EDS graph,showing it to be Ti rich region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5227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Density </a:t>
            </a:r>
            <a:r>
              <a:rPr lang="en-IN" dirty="0" err="1" smtClean="0"/>
              <a:t>Evaluation:SiC</a:t>
            </a:r>
            <a:r>
              <a:rPr lang="en-IN" dirty="0" smtClean="0"/>
              <a:t>/W and table of density evaluation: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708" y="1828456"/>
            <a:ext cx="10346084" cy="5029543"/>
          </a:xfrm>
        </p:spPr>
        <p:txBody>
          <a:bodyPr>
            <a:normAutofit fontScale="62500" lnSpcReduction="20000"/>
          </a:bodyPr>
          <a:lstStyle/>
          <a:p>
            <a:r>
              <a:rPr lang="en-IN" dirty="0" smtClean="0"/>
              <a:t>Weight of sample in air=0.8615</a:t>
            </a:r>
          </a:p>
          <a:p>
            <a:r>
              <a:rPr lang="en-IN" dirty="0" smtClean="0"/>
              <a:t>Weight of sample in water = 0.654</a:t>
            </a:r>
          </a:p>
          <a:p>
            <a:r>
              <a:rPr lang="en-IN" dirty="0" smtClean="0"/>
              <a:t>Dimensions : Diameter=10mm, Thickness=4 mm</a:t>
            </a:r>
          </a:p>
          <a:p>
            <a:r>
              <a:rPr lang="en-IN" dirty="0" smtClean="0"/>
              <a:t>Volume=314.159 cc</a:t>
            </a:r>
          </a:p>
          <a:p>
            <a:r>
              <a:rPr lang="en-IN" dirty="0" smtClean="0"/>
              <a:t>Density(experimental)= 4.167 g/cc</a:t>
            </a:r>
          </a:p>
          <a:p>
            <a:r>
              <a:rPr lang="en-IN" dirty="0" smtClean="0"/>
              <a:t>Expected density=3.21 g/cc</a:t>
            </a:r>
          </a:p>
          <a:p>
            <a:r>
              <a:rPr lang="en-IN" dirty="0" smtClean="0"/>
              <a:t>Necessary precautions taken. Measurement errors avoided.</a:t>
            </a:r>
          </a:p>
          <a:p>
            <a:r>
              <a:rPr lang="en-IN" dirty="0" smtClean="0"/>
              <a:t>Reasons for </a:t>
            </a:r>
            <a:r>
              <a:rPr lang="en-IN" dirty="0" err="1" smtClean="0"/>
              <a:t>difference:Suspected</a:t>
            </a:r>
            <a:r>
              <a:rPr lang="en-IN" dirty="0" smtClean="0"/>
              <a:t> </a:t>
            </a:r>
            <a:r>
              <a:rPr lang="en-IN" dirty="0" smtClean="0"/>
              <a:t>presence of impurities like WO2, SiO2.EDS data confirms this , and implies that expected theoretical density should also </a:t>
            </a:r>
            <a:r>
              <a:rPr lang="en-IN" dirty="0" smtClean="0"/>
              <a:t>account </a:t>
            </a:r>
            <a:r>
              <a:rPr lang="en-IN" dirty="0" smtClean="0"/>
              <a:t>for this. Therefore, we are calculating expected density after including presence of impurities using XRD data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r>
              <a:rPr lang="en-IN" dirty="0" smtClean="0"/>
              <a:t>Inferences from table: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 of </a:t>
            </a:r>
            <a:r>
              <a:rPr lang="en-US" dirty="0" err="1"/>
              <a:t>SiC</a:t>
            </a:r>
            <a:r>
              <a:rPr lang="en-US" dirty="0"/>
              <a:t> is less than that of </a:t>
            </a:r>
            <a:r>
              <a:rPr lang="en-US" dirty="0" err="1"/>
              <a:t>TiCN</a:t>
            </a:r>
            <a:r>
              <a:rPr lang="en-US" dirty="0"/>
              <a:t> or Tungsten, so density obtained on adding </a:t>
            </a:r>
            <a:r>
              <a:rPr lang="en-US" dirty="0" err="1"/>
              <a:t>TiCN</a:t>
            </a:r>
            <a:r>
              <a:rPr lang="en-US" dirty="0"/>
              <a:t> in larger % is expected to be more and this is what was seen.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Densification %age is not expected to be 100% but closer to 100% is desirable.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noted that as % </a:t>
            </a:r>
            <a:r>
              <a:rPr lang="en-US" dirty="0" err="1"/>
              <a:t>TiCN</a:t>
            </a:r>
            <a:r>
              <a:rPr lang="en-US" dirty="0"/>
              <a:t> increased, % densification increased too.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proves that </a:t>
            </a:r>
            <a:r>
              <a:rPr lang="en-US" dirty="0" err="1"/>
              <a:t>TiCN</a:t>
            </a:r>
            <a:r>
              <a:rPr lang="en-US" dirty="0"/>
              <a:t> is a very </a:t>
            </a:r>
            <a:r>
              <a:rPr lang="en-US" dirty="0" err="1"/>
              <a:t>favourable</a:t>
            </a:r>
            <a:r>
              <a:rPr lang="en-US" dirty="0"/>
              <a:t> additive for SPS in case of </a:t>
            </a:r>
            <a:r>
              <a:rPr lang="en-US" dirty="0" err="1"/>
              <a:t>TiCN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/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3084239"/>
              </p:ext>
            </p:extLst>
          </p:nvPr>
        </p:nvGraphicFramePr>
        <p:xfrm>
          <a:off x="6632214" y="2041581"/>
          <a:ext cx="4276578" cy="22932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88839">
                  <a:extLst>
                    <a:ext uri="{9D8B030D-6E8A-4147-A177-3AD203B41FA5}">
                      <a16:colId xmlns:a16="http://schemas.microsoft.com/office/drawing/2014/main" val="3167563235"/>
                    </a:ext>
                  </a:extLst>
                </a:gridCol>
                <a:gridCol w="538142">
                  <a:extLst>
                    <a:ext uri="{9D8B030D-6E8A-4147-A177-3AD203B41FA5}">
                      <a16:colId xmlns:a16="http://schemas.microsoft.com/office/drawing/2014/main" val="847973002"/>
                    </a:ext>
                  </a:extLst>
                </a:gridCol>
                <a:gridCol w="481667">
                  <a:extLst>
                    <a:ext uri="{9D8B030D-6E8A-4147-A177-3AD203B41FA5}">
                      <a16:colId xmlns:a16="http://schemas.microsoft.com/office/drawing/2014/main" val="430020404"/>
                    </a:ext>
                  </a:extLst>
                </a:gridCol>
                <a:gridCol w="922437">
                  <a:extLst>
                    <a:ext uri="{9D8B030D-6E8A-4147-A177-3AD203B41FA5}">
                      <a16:colId xmlns:a16="http://schemas.microsoft.com/office/drawing/2014/main" val="1688004455"/>
                    </a:ext>
                  </a:extLst>
                </a:gridCol>
                <a:gridCol w="848213">
                  <a:extLst>
                    <a:ext uri="{9D8B030D-6E8A-4147-A177-3AD203B41FA5}">
                      <a16:colId xmlns:a16="http://schemas.microsoft.com/office/drawing/2014/main" val="112087529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85837446"/>
                    </a:ext>
                  </a:extLst>
                </a:gridCol>
              </a:tblGrid>
              <a:tr h="4304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Sr</a:t>
                      </a:r>
                      <a:r>
                        <a:rPr lang="en-US" sz="1400" dirty="0">
                          <a:effectLst/>
                        </a:rPr>
                        <a:t> 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%</a:t>
                      </a:r>
                      <a:r>
                        <a:rPr lang="en-US" sz="1400" dirty="0" err="1">
                          <a:effectLst/>
                        </a:rPr>
                        <a:t>SiC</a:t>
                      </a:r>
                      <a:r>
                        <a:rPr lang="en-US" sz="1400" dirty="0">
                          <a:effectLst/>
                        </a:rPr>
                        <a:t>-W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% TiCN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Theoretical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Density obtained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% densification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33869087"/>
                  </a:ext>
                </a:extLst>
              </a:tr>
              <a:tr h="2507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00972640"/>
                  </a:ext>
                </a:extLst>
              </a:tr>
              <a:tr h="3990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4.33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4.21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97.2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9698881"/>
                  </a:ext>
                </a:extLst>
              </a:tr>
              <a:tr h="3990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4.37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4.26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97.5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65108633"/>
                  </a:ext>
                </a:extLst>
              </a:tr>
              <a:tr h="3990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4.71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4.64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98.4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55935622"/>
                  </a:ext>
                </a:extLst>
              </a:tr>
              <a:tr h="3990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4.79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4.74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98.9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58936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mechanical 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318417"/>
              </p:ext>
            </p:extLst>
          </p:nvPr>
        </p:nvGraphicFramePr>
        <p:xfrm>
          <a:off x="5022165" y="1812612"/>
          <a:ext cx="7169835" cy="488361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803827">
                  <a:extLst>
                    <a:ext uri="{9D8B030D-6E8A-4147-A177-3AD203B41FA5}">
                      <a16:colId xmlns:a16="http://schemas.microsoft.com/office/drawing/2014/main" val="3105782142"/>
                    </a:ext>
                  </a:extLst>
                </a:gridCol>
                <a:gridCol w="1394556">
                  <a:extLst>
                    <a:ext uri="{9D8B030D-6E8A-4147-A177-3AD203B41FA5}">
                      <a16:colId xmlns:a16="http://schemas.microsoft.com/office/drawing/2014/main" val="2857306374"/>
                    </a:ext>
                  </a:extLst>
                </a:gridCol>
                <a:gridCol w="1591613">
                  <a:extLst>
                    <a:ext uri="{9D8B030D-6E8A-4147-A177-3AD203B41FA5}">
                      <a16:colId xmlns:a16="http://schemas.microsoft.com/office/drawing/2014/main" val="2365130586"/>
                    </a:ext>
                  </a:extLst>
                </a:gridCol>
                <a:gridCol w="1266172">
                  <a:extLst>
                    <a:ext uri="{9D8B030D-6E8A-4147-A177-3AD203B41FA5}">
                      <a16:colId xmlns:a16="http://schemas.microsoft.com/office/drawing/2014/main" val="4258751503"/>
                    </a:ext>
                  </a:extLst>
                </a:gridCol>
                <a:gridCol w="1113667">
                  <a:extLst>
                    <a:ext uri="{9D8B030D-6E8A-4147-A177-3AD203B41FA5}">
                      <a16:colId xmlns:a16="http://schemas.microsoft.com/office/drawing/2014/main" val="168008626"/>
                    </a:ext>
                  </a:extLst>
                </a:gridCol>
              </a:tblGrid>
              <a:tr h="87344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Sample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Contact Depth in nm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Modulus of elasticity in </a:t>
                      </a:r>
                      <a:r>
                        <a:rPr lang="en-US" sz="1600" u="none" strike="noStrike" dirty="0" err="1">
                          <a:effectLst/>
                        </a:rPr>
                        <a:t>GPa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Hardness in GPa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Mean/Std. Deviation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696603"/>
                  </a:ext>
                </a:extLst>
              </a:tr>
              <a:tr h="32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SiC</a:t>
                      </a:r>
                      <a:r>
                        <a:rPr lang="en-US" sz="1600" u="none" strike="noStrike" dirty="0">
                          <a:effectLst/>
                        </a:rPr>
                        <a:t> monolithic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81.53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326.79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22.21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Mean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441700"/>
                  </a:ext>
                </a:extLst>
              </a:tr>
              <a:tr h="64314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13.05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37.85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Std</a:t>
                      </a:r>
                      <a:r>
                        <a:rPr lang="en-US" sz="1600" u="none" strike="noStrike" dirty="0">
                          <a:effectLst/>
                        </a:rPr>
                        <a:t> Deviation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6840572"/>
                  </a:ext>
                </a:extLst>
              </a:tr>
              <a:tr h="418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SiC-W + 10% TiCN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56.58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368.3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Mean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072743"/>
                  </a:ext>
                </a:extLst>
              </a:tr>
              <a:tr h="64314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49.32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Std Deviation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3464316"/>
                  </a:ext>
                </a:extLst>
              </a:tr>
              <a:tr h="418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SiC-W + 35% TiCN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63.32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330.47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33.67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Mean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692110"/>
                  </a:ext>
                </a:extLst>
              </a:tr>
              <a:tr h="64314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13.31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41.32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Std Deviation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8746271"/>
                  </a:ext>
                </a:extLst>
              </a:tr>
              <a:tr h="418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SiC-W + 50% TiCN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55.26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386.87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42.65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Mean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17863"/>
                  </a:ext>
                </a:extLst>
              </a:tr>
              <a:tr h="48136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14.5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Std</a:t>
                      </a:r>
                      <a:r>
                        <a:rPr lang="en-US" sz="1600" u="none" strike="noStrike" dirty="0">
                          <a:effectLst/>
                        </a:rPr>
                        <a:t> Deviation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476452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0677" y="2512212"/>
            <a:ext cx="48814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Testing conditions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Diamond – </a:t>
            </a:r>
            <a:r>
              <a:rPr lang="en-US" sz="2000" dirty="0" err="1"/>
              <a:t>Berkovich</a:t>
            </a:r>
            <a:r>
              <a:rPr lang="en-US" sz="2000" dirty="0"/>
              <a:t> Tip- 3 face Pyramid with Tip Radius 100 nm</a:t>
            </a:r>
            <a:r>
              <a:rPr lang="en-US" sz="2000" dirty="0" smtClean="0"/>
              <a:t>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Normal Load Applied- 5000µN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Loading cycle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Constant loading and unloading rate of 62.5µN/ s,93.75 µN/s, 125µN/s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Dwell at a peak load- 2s.              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89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1) Density variation occurs with % increase in </a:t>
            </a:r>
            <a:r>
              <a:rPr lang="en-US" dirty="0" err="1"/>
              <a:t>TiCN</a:t>
            </a:r>
            <a:r>
              <a:rPr lang="en-US" dirty="0"/>
              <a:t>, when compared to expected theoretical values computed from principle of mixtures. When comparing across varied sample % ages, we notice that as relative density </a:t>
            </a:r>
            <a:r>
              <a:rPr lang="en-US" dirty="0" err="1"/>
              <a:t>increases,increased</a:t>
            </a:r>
            <a:r>
              <a:rPr lang="en-US" dirty="0"/>
              <a:t> presence of 6-H phase is also seen, indicating it to be a cause. Also, improvement seen in mechanical properties with this presence.</a:t>
            </a:r>
          </a:p>
          <a:p>
            <a:r>
              <a:rPr lang="en-US" b="1" dirty="0"/>
              <a:t>2) Presence of 6-H phases has direct relationship with % </a:t>
            </a:r>
            <a:r>
              <a:rPr lang="en-US" b="1" dirty="0" err="1"/>
              <a:t>TiCN</a:t>
            </a:r>
            <a:r>
              <a:rPr lang="en-US" b="1" dirty="0"/>
              <a:t> as additive-more the </a:t>
            </a:r>
            <a:r>
              <a:rPr lang="en-US" b="1" dirty="0" err="1"/>
              <a:t>TiCN,more</a:t>
            </a:r>
            <a:r>
              <a:rPr lang="en-US" b="1" dirty="0"/>
              <a:t> the conversion from β-</a:t>
            </a:r>
            <a:r>
              <a:rPr lang="en-US" b="1" dirty="0" err="1"/>
              <a:t>SiC</a:t>
            </a:r>
            <a:r>
              <a:rPr lang="en-US" b="1" dirty="0"/>
              <a:t> to 6-H α-</a:t>
            </a:r>
            <a:r>
              <a:rPr lang="en-US" b="1" dirty="0" err="1"/>
              <a:t>SiC.</a:t>
            </a:r>
            <a:endParaRPr lang="en-US" dirty="0"/>
          </a:p>
          <a:p>
            <a:r>
              <a:rPr lang="en-US" dirty="0"/>
              <a:t>3) β-</a:t>
            </a:r>
            <a:r>
              <a:rPr lang="en-US" dirty="0" err="1"/>
              <a:t>SiC</a:t>
            </a:r>
            <a:r>
              <a:rPr lang="en-US" dirty="0"/>
              <a:t> to α-</a:t>
            </a:r>
            <a:r>
              <a:rPr lang="en-US" dirty="0" err="1"/>
              <a:t>SiC</a:t>
            </a:r>
            <a:r>
              <a:rPr lang="en-US" dirty="0"/>
              <a:t> transformation indicated to occur during densification process. The change is partial, with large % of cubic β-</a:t>
            </a:r>
            <a:r>
              <a:rPr lang="en-US" dirty="0" err="1"/>
              <a:t>SiC</a:t>
            </a:r>
            <a:r>
              <a:rPr lang="en-US" dirty="0"/>
              <a:t> unchanged. Presence of semi-solid phase inferred from here as there is partial β-to-α transition.</a:t>
            </a:r>
          </a:p>
          <a:p>
            <a:r>
              <a:rPr lang="en-US" dirty="0"/>
              <a:t>4) α-</a:t>
            </a:r>
            <a:r>
              <a:rPr lang="en-US" dirty="0" err="1"/>
              <a:t>SiC</a:t>
            </a:r>
            <a:r>
              <a:rPr lang="en-US" dirty="0"/>
              <a:t> is present in larger %age as we move from monolithic </a:t>
            </a:r>
            <a:r>
              <a:rPr lang="en-US" dirty="0" err="1"/>
              <a:t>SiC</a:t>
            </a:r>
            <a:r>
              <a:rPr lang="en-US" dirty="0"/>
              <a:t> to samples with increasing %age of </a:t>
            </a:r>
            <a:r>
              <a:rPr lang="en-US" dirty="0" err="1"/>
              <a:t>TiCN</a:t>
            </a:r>
            <a:r>
              <a:rPr lang="en-US" dirty="0"/>
              <a:t>. This in turn makes structure more hexagonal. Also, beyond a threshold, for 35% and 50% </a:t>
            </a:r>
            <a:r>
              <a:rPr lang="en-US" dirty="0" err="1"/>
              <a:t>TiCN</a:t>
            </a:r>
            <a:r>
              <a:rPr lang="en-US" dirty="0"/>
              <a:t> samples, the </a:t>
            </a:r>
            <a:r>
              <a:rPr lang="en-US" dirty="0" err="1"/>
              <a:t>SiC</a:t>
            </a:r>
            <a:r>
              <a:rPr lang="en-US" dirty="0"/>
              <a:t> forms a solid solution with W that got added in during milling stage.</a:t>
            </a:r>
          </a:p>
          <a:p>
            <a:r>
              <a:rPr lang="en-US" dirty="0"/>
              <a:t>5) Microstructure has lesser porosity present as </a:t>
            </a:r>
            <a:r>
              <a:rPr lang="en-US" dirty="0" err="1"/>
              <a:t>TiCN</a:t>
            </a:r>
            <a:r>
              <a:rPr lang="en-US" dirty="0"/>
              <a:t> increases. This indicates that </a:t>
            </a:r>
            <a:r>
              <a:rPr lang="en-US" dirty="0" err="1"/>
              <a:t>TiCN</a:t>
            </a:r>
            <a:r>
              <a:rPr lang="en-US" dirty="0"/>
              <a:t> is a very effective additive for SPS of </a:t>
            </a:r>
            <a:r>
              <a:rPr lang="en-US" dirty="0" err="1"/>
              <a:t>SiC</a:t>
            </a:r>
            <a:r>
              <a:rPr lang="en-US" dirty="0"/>
              <a:t> based composites, provided we want α-</a:t>
            </a:r>
            <a:r>
              <a:rPr lang="en-US" dirty="0" err="1"/>
              <a:t>SiC</a:t>
            </a:r>
            <a:r>
              <a:rPr lang="en-US" dirty="0"/>
              <a:t> to be the dominant </a:t>
            </a:r>
            <a:r>
              <a:rPr lang="en-US" dirty="0" err="1"/>
              <a:t>SiC</a:t>
            </a:r>
            <a:r>
              <a:rPr lang="en-US" dirty="0"/>
              <a:t> phase.</a:t>
            </a:r>
          </a:p>
          <a:p>
            <a:r>
              <a:rPr lang="en-US" dirty="0"/>
              <a:t>6) Adding </a:t>
            </a:r>
            <a:r>
              <a:rPr lang="en-US" dirty="0" err="1"/>
              <a:t>TiCN</a:t>
            </a:r>
            <a:r>
              <a:rPr lang="en-US" dirty="0"/>
              <a:t> as additive bettered the hardness of post-sintered composite.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9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845" y="6203851"/>
            <a:ext cx="6917549" cy="53457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IN" sz="4400" dirty="0" smtClean="0"/>
              <a:t>THANK YOU</a:t>
            </a:r>
            <a:endParaRPr lang="en-IN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151887" y="1920020"/>
            <a:ext cx="12040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 </a:t>
            </a:r>
            <a:endParaRPr lang="en-US" dirty="0"/>
          </a:p>
          <a:p>
            <a:r>
              <a:rPr lang="en-US" dirty="0"/>
              <a:t>[1]. Microstructure and mechanical properties of hot-pressed </a:t>
            </a:r>
            <a:r>
              <a:rPr lang="en-US" dirty="0" err="1"/>
              <a:t>SiC-TiC</a:t>
            </a:r>
            <a:r>
              <a:rPr lang="en-US" dirty="0"/>
              <a:t> composite. By </a:t>
            </a:r>
            <a:r>
              <a:rPr lang="en-US" dirty="0" err="1"/>
              <a:t>H.Endo</a:t>
            </a:r>
            <a:r>
              <a:rPr lang="en-US" dirty="0"/>
              <a:t>, M. Ueki, H. Kubo.</a:t>
            </a:r>
            <a:endParaRPr lang="en-US" dirty="0"/>
          </a:p>
          <a:p>
            <a:r>
              <a:rPr lang="en-US" dirty="0"/>
              <a:t> </a:t>
            </a:r>
            <a:endParaRPr lang="en-US" dirty="0"/>
          </a:p>
          <a:p>
            <a:r>
              <a:rPr lang="en-US" dirty="0"/>
              <a:t>[2]. Three-step densification of monolithic </a:t>
            </a:r>
            <a:r>
              <a:rPr lang="en-US" dirty="0" err="1"/>
              <a:t>SiC</a:t>
            </a:r>
            <a:r>
              <a:rPr lang="en-US" dirty="0"/>
              <a:t> ceramics by spark plasma apparatus without sintering additives. By </a:t>
            </a:r>
            <a:r>
              <a:rPr lang="en-US" dirty="0" err="1"/>
              <a:t>Jie</a:t>
            </a:r>
            <a:r>
              <a:rPr lang="en-US" dirty="0"/>
              <a:t> Yin, Yin Liu, </a:t>
            </a:r>
            <a:r>
              <a:rPr lang="en-US" dirty="0" err="1"/>
              <a:t>Yiquan</a:t>
            </a:r>
            <a:r>
              <a:rPr lang="en-US" dirty="0"/>
              <a:t> Wu.</a:t>
            </a:r>
            <a:endParaRPr lang="en-US" dirty="0"/>
          </a:p>
          <a:p>
            <a:r>
              <a:rPr lang="en-US" dirty="0"/>
              <a:t> </a:t>
            </a:r>
            <a:endParaRPr lang="en-US" dirty="0"/>
          </a:p>
          <a:p>
            <a:r>
              <a:rPr lang="en-US" dirty="0"/>
              <a:t>[3]. Microstructure and reaction mechanism of </a:t>
            </a:r>
            <a:r>
              <a:rPr lang="en-US" dirty="0" err="1"/>
              <a:t>SiC</a:t>
            </a:r>
            <a:r>
              <a:rPr lang="en-US" dirty="0"/>
              <a:t> ceramic with </a:t>
            </a:r>
            <a:r>
              <a:rPr lang="en-US" dirty="0" err="1"/>
              <a:t>mullite</a:t>
            </a:r>
            <a:r>
              <a:rPr lang="en-US" dirty="0"/>
              <a:t>-zircon as a new liquid-phase sintering additives system. By Dan Li, </a:t>
            </a:r>
            <a:r>
              <a:rPr lang="en-US" dirty="0" err="1"/>
              <a:t>Xiumin</a:t>
            </a:r>
            <a:r>
              <a:rPr lang="en-US" dirty="0"/>
              <a:t> Yao, Jian Chen,  Fang Jiang, Yong Yang, </a:t>
            </a:r>
            <a:r>
              <a:rPr lang="en-US" dirty="0" err="1"/>
              <a:t>zhengren</a:t>
            </a:r>
            <a:r>
              <a:rPr lang="en-US" dirty="0"/>
              <a:t> </a:t>
            </a:r>
            <a:r>
              <a:rPr lang="en-US" dirty="0" err="1"/>
              <a:t>huang</a:t>
            </a:r>
            <a:r>
              <a:rPr lang="en-US" dirty="0"/>
              <a:t>, </a:t>
            </a:r>
            <a:r>
              <a:rPr lang="en-US" dirty="0" err="1"/>
              <a:t>xuejian</a:t>
            </a:r>
            <a:r>
              <a:rPr lang="en-US" dirty="0"/>
              <a:t> Liu.</a:t>
            </a:r>
            <a:endParaRPr lang="en-US" dirty="0"/>
          </a:p>
          <a:p>
            <a:r>
              <a:rPr lang="en-US" dirty="0"/>
              <a:t> </a:t>
            </a:r>
            <a:endParaRPr lang="en-US" dirty="0"/>
          </a:p>
          <a:p>
            <a:r>
              <a:rPr lang="en-US" dirty="0"/>
              <a:t>[4]. Microstructure and mechanical properties of TiB2–</a:t>
            </a:r>
            <a:r>
              <a:rPr lang="en-US" dirty="0" err="1"/>
              <a:t>SiC</a:t>
            </a:r>
            <a:r>
              <a:rPr lang="en-US" dirty="0"/>
              <a:t> ceramic composites by Reactive Hot Pressing. By </a:t>
            </a:r>
            <a:r>
              <a:rPr lang="en-US" dirty="0" err="1"/>
              <a:t>Guolong</a:t>
            </a:r>
            <a:r>
              <a:rPr lang="en-US" dirty="0"/>
              <a:t> Zhao, </a:t>
            </a:r>
            <a:r>
              <a:rPr lang="en-US" dirty="0" err="1"/>
              <a:t>Chuanzhen</a:t>
            </a:r>
            <a:r>
              <a:rPr lang="en-US" dirty="0"/>
              <a:t> Huang, </a:t>
            </a:r>
            <a:r>
              <a:rPr lang="en-US" dirty="0" err="1"/>
              <a:t>Hanlian</a:t>
            </a:r>
            <a:r>
              <a:rPr lang="en-US" dirty="0"/>
              <a:t> Liu, Bin Zou, </a:t>
            </a:r>
            <a:r>
              <a:rPr lang="en-US" dirty="0" err="1"/>
              <a:t>Hongtao</a:t>
            </a:r>
            <a:r>
              <a:rPr lang="en-US" dirty="0"/>
              <a:t> Zhu, Jun Wang.</a:t>
            </a:r>
            <a:endParaRPr lang="en-US" dirty="0"/>
          </a:p>
          <a:p>
            <a:r>
              <a:rPr lang="en-US" dirty="0"/>
              <a:t> </a:t>
            </a:r>
            <a:endParaRPr lang="en-US" dirty="0"/>
          </a:p>
          <a:p>
            <a:r>
              <a:rPr lang="en-US" dirty="0"/>
              <a:t>[5].Thermal and Mechanical Properties of </a:t>
            </a:r>
            <a:r>
              <a:rPr lang="en-US" dirty="0" err="1"/>
              <a:t>SiC</a:t>
            </a:r>
            <a:r>
              <a:rPr lang="en-US" dirty="0"/>
              <a:t>–TiC0.5N0.5Composites. By Kun Mo Kim, </a:t>
            </a:r>
            <a:r>
              <a:rPr lang="en-US" dirty="0" err="1"/>
              <a:t>Seung</a:t>
            </a:r>
            <a:r>
              <a:rPr lang="en-US" dirty="0"/>
              <a:t> </a:t>
            </a:r>
            <a:r>
              <a:rPr lang="en-US" dirty="0" err="1"/>
              <a:t>Hoon</a:t>
            </a:r>
            <a:r>
              <a:rPr lang="en-US" dirty="0"/>
              <a:t> Jang, Young-</a:t>
            </a:r>
            <a:r>
              <a:rPr lang="en-US" dirty="0" err="1"/>
              <a:t>Wook</a:t>
            </a:r>
            <a:r>
              <a:rPr lang="en-US" dirty="0"/>
              <a:t> Kim, Won-</a:t>
            </a:r>
            <a:r>
              <a:rPr lang="en-US" dirty="0" err="1"/>
              <a:t>Seon</a:t>
            </a:r>
            <a:r>
              <a:rPr lang="en-US" dirty="0"/>
              <a:t> </a:t>
            </a:r>
            <a:r>
              <a:rPr lang="en-US" dirty="0" err="1"/>
              <a:t>Seo</a:t>
            </a:r>
            <a:r>
              <a:rPr lang="en-US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52581" y="901489"/>
            <a:ext cx="2936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FF0000"/>
                </a:solidFill>
              </a:rPr>
              <a:t>REFERENCES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85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79562" y="466344"/>
            <a:ext cx="10529230" cy="1345204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itchFamily="18" charset="0"/>
                <a:cs typeface="Times New Roman" pitchFamily="18" charset="0"/>
              </a:rPr>
              <a:t>Introduction to the Problem Statement:</a:t>
            </a:r>
            <a:endParaRPr lang="en-US" sz="40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9562" y="1811549"/>
            <a:ext cx="11430000" cy="4977440"/>
          </a:xfrm>
        </p:spPr>
        <p:txBody>
          <a:bodyPr>
            <a:normAutofit fontScale="70000" lnSpcReduction="20000"/>
          </a:bodyPr>
          <a:lstStyle/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Previous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analysis on sintering of monolithic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showed that densification of about 98% took place at a temperature of 1950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C,via Conventional Hot Pressing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Sintering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Problem: G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rain coarsening  which in turn leads to decline in mechanical properties.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tudy aims to increase mechanical properties at elevated temperature. Spark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plasma sintering has also been carried out to achieve greater densification but the problem of grain coarsening persists in it.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One of the major drawbacks in this approach was - greater densification was obtained but at such a high temperature considerable grain coarsening took place. These larger grains led to a fall in the mechanical properties of the developed ceramic.</a:t>
            </a: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SOLUTION :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overcome this large number of additives have been tried. Each of them have been tried so that it could lower the sintering temperature by providing a liquid phase in the medium. Enhancement in densification was observed along with an improvement in mechanical properties. </a:t>
            </a:r>
            <a:endParaRPr lang="en-I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Additives improved densification by: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a) Formation of a liquid phase to fill the pores,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b) quick necking between two particles. 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89" y="466343"/>
            <a:ext cx="10520603" cy="1362113"/>
          </a:xfrm>
        </p:spPr>
        <p:txBody>
          <a:bodyPr/>
          <a:lstStyle/>
          <a:p>
            <a:r>
              <a:rPr lang="en-IN" dirty="0" smtClean="0"/>
              <a:t>Analysis of Solution: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188" y="1828456"/>
            <a:ext cx="10877910" cy="502954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TiCN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(Titanium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Carbonitride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) is being used in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SiC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composite. This composite was fabricated using β-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SiC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TiCN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powder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 Aim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: Sintering should lead to &gt;=96% densification at lower temperature and pressure than before.</a:t>
            </a:r>
          </a:p>
          <a:p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 aim to study phase composition and evolution throughout the experimental procedure.</a:t>
            </a:r>
          </a:p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TiCN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has some excellent properties such as thermal conductivity, toughness and wear resistance. Thus when combined with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SiC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it can really form a composite which can have application in areas where both electrical, thermal and mechanical properties are required together.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One of the major problems above was that the sintering was carried out by conventional methods. These have certain drawbacks: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 Slow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heating and cooling rate resulting in grain coarsening.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 Binder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was mixed which resulted in a reduction of mechanical properties.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 Sintering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time was more than Spark Plasma process.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Thus to overcome these drawbacks, sintering of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SiC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composite will be carried out by Spark Plasma Sintering process, owing to its fast sintering time and many other advantages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 In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process the sintering temperature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was 1800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and for very short sintering time i.e.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mins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endParaRPr lang="en-IN" sz="15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20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57" y="466343"/>
            <a:ext cx="10563735" cy="1362113"/>
          </a:xfrm>
        </p:spPr>
        <p:txBody>
          <a:bodyPr/>
          <a:lstStyle/>
          <a:p>
            <a:r>
              <a:rPr lang="en-IN" dirty="0" smtClean="0"/>
              <a:t>Why </a:t>
            </a:r>
            <a:r>
              <a:rPr lang="en-IN" dirty="0" err="1" smtClean="0"/>
              <a:t>TiCN</a:t>
            </a:r>
            <a:r>
              <a:rPr lang="en-IN" dirty="0" smtClean="0"/>
              <a:t> as a reinforcement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453" y="2190749"/>
            <a:ext cx="10434339" cy="4235930"/>
          </a:xfrm>
        </p:spPr>
        <p:txBody>
          <a:bodyPr>
            <a:normAutofit fontScale="47500" lnSpcReduction="20000"/>
          </a:bodyPr>
          <a:lstStyle/>
          <a:p>
            <a:r>
              <a:rPr lang="en-IN" sz="3800" dirty="0" smtClean="0"/>
              <a:t>We considered multiple compounds as additives</a:t>
            </a:r>
            <a:r>
              <a:rPr lang="en-IN" sz="3800" dirty="0" smtClean="0"/>
              <a:t>, based </a:t>
            </a:r>
            <a:r>
              <a:rPr lang="en-IN" sz="3800" dirty="0" smtClean="0"/>
              <a:t>on a)properties b)availability c)previous research into their behaviour</a:t>
            </a:r>
          </a:p>
          <a:p>
            <a:r>
              <a:rPr lang="en-IN" sz="3800" dirty="0" err="1" smtClean="0"/>
              <a:t>TiC</a:t>
            </a:r>
            <a:r>
              <a:rPr lang="en-IN" sz="3800" dirty="0" smtClean="0"/>
              <a:t> and </a:t>
            </a:r>
            <a:r>
              <a:rPr lang="en-IN" sz="3800" dirty="0" err="1" smtClean="0"/>
              <a:t>TiCN</a:t>
            </a:r>
            <a:r>
              <a:rPr lang="en-IN" sz="3800" dirty="0" smtClean="0"/>
              <a:t> </a:t>
            </a:r>
            <a:r>
              <a:rPr lang="en-IN" sz="3800" dirty="0" smtClean="0"/>
              <a:t>as additives were considered.</a:t>
            </a:r>
          </a:p>
          <a:p>
            <a:r>
              <a:rPr lang="en-IN" sz="3800" dirty="0" err="1" smtClean="0">
                <a:solidFill>
                  <a:srgbClr val="FF0000"/>
                </a:solidFill>
              </a:rPr>
              <a:t>TiCN</a:t>
            </a:r>
            <a:r>
              <a:rPr lang="en-IN" sz="3800" dirty="0" smtClean="0">
                <a:solidFill>
                  <a:srgbClr val="FF0000"/>
                </a:solidFill>
              </a:rPr>
              <a:t> chosen because:</a:t>
            </a:r>
          </a:p>
          <a:p>
            <a:pPr>
              <a:buNone/>
            </a:pPr>
            <a:r>
              <a:rPr lang="en-IN" sz="3800" dirty="0" smtClean="0"/>
              <a:t>1) Compared with </a:t>
            </a:r>
            <a:r>
              <a:rPr lang="en-IN" sz="3800" dirty="0" err="1" smtClean="0"/>
              <a:t>TiC</a:t>
            </a:r>
            <a:r>
              <a:rPr lang="en-IN" sz="3800" dirty="0" smtClean="0"/>
              <a:t>-based ceramics, </a:t>
            </a:r>
            <a:r>
              <a:rPr lang="en-IN" sz="3800" dirty="0" err="1" smtClean="0"/>
              <a:t>TiCN</a:t>
            </a:r>
            <a:r>
              <a:rPr lang="en-IN" sz="3800" dirty="0" smtClean="0"/>
              <a:t>-based ceramics have much higher high-temperature hardness, higher transverse rupture toughness, better resistance to oxidation, and much higher thermal conductivity.</a:t>
            </a:r>
          </a:p>
          <a:p>
            <a:pPr>
              <a:buNone/>
            </a:pPr>
            <a:r>
              <a:rPr lang="en-IN" sz="3800" dirty="0" smtClean="0"/>
              <a:t>2) Due to the much finer grains of the hard phase in </a:t>
            </a:r>
            <a:r>
              <a:rPr lang="en-IN" sz="3800" dirty="0" err="1" smtClean="0"/>
              <a:t>TiCN</a:t>
            </a:r>
            <a:r>
              <a:rPr lang="en-IN" sz="3800" dirty="0" smtClean="0"/>
              <a:t>-based ceramics, the resistance to high-temperature creep deformation of </a:t>
            </a:r>
            <a:r>
              <a:rPr lang="en-IN" sz="3800" dirty="0" err="1" smtClean="0"/>
              <a:t>TiCN</a:t>
            </a:r>
            <a:r>
              <a:rPr lang="en-IN" sz="3800" dirty="0" smtClean="0"/>
              <a:t>-based cermets is much better than that of </a:t>
            </a:r>
            <a:r>
              <a:rPr lang="en-IN" sz="3800" dirty="0" err="1" smtClean="0"/>
              <a:t>TiC</a:t>
            </a:r>
            <a:r>
              <a:rPr lang="en-IN" sz="3800" dirty="0" smtClean="0"/>
              <a:t>-based ceramics.</a:t>
            </a:r>
          </a:p>
          <a:p>
            <a:pPr>
              <a:buNone/>
            </a:pPr>
            <a:r>
              <a:rPr lang="en-IN" sz="3800" dirty="0" smtClean="0"/>
              <a:t>3)Harder to form oxide layers during sintering process as enthalpy of formation for </a:t>
            </a:r>
            <a:r>
              <a:rPr lang="en-IN" sz="3800" dirty="0" err="1" smtClean="0"/>
              <a:t>TiCN</a:t>
            </a:r>
            <a:r>
              <a:rPr lang="en-IN" sz="3800" dirty="0" smtClean="0"/>
              <a:t> is significantly more.</a:t>
            </a:r>
            <a:endParaRPr lang="en-IN" sz="1400" dirty="0" smtClean="0"/>
          </a:p>
          <a:p>
            <a:pPr>
              <a:buNone/>
            </a:pPr>
            <a:endParaRPr lang="en-IN" sz="1900" dirty="0" smtClean="0"/>
          </a:p>
          <a:p>
            <a:pPr>
              <a:buNone/>
            </a:pPr>
            <a:endParaRPr lang="en-IN" sz="1900" dirty="0"/>
          </a:p>
          <a:p>
            <a:pPr>
              <a:buNone/>
            </a:pPr>
            <a:endParaRPr lang="en-IN" sz="1900" dirty="0" smtClean="0"/>
          </a:p>
          <a:p>
            <a:pPr>
              <a:buNone/>
            </a:pPr>
            <a:r>
              <a:rPr lang="en-IN" sz="1900" dirty="0" err="1" smtClean="0"/>
              <a:t>Reference:Ying</a:t>
            </a:r>
            <a:r>
              <a:rPr lang="en-IN" sz="1900" dirty="0" smtClean="0"/>
              <a:t> </a:t>
            </a:r>
            <a:r>
              <a:rPr lang="en-IN" sz="1900" dirty="0" smtClean="0"/>
              <a:t>Peng , </a:t>
            </a:r>
            <a:r>
              <a:rPr lang="en-IN" sz="1900" dirty="0" err="1" smtClean="0"/>
              <a:t>Hezhuo</a:t>
            </a:r>
            <a:r>
              <a:rPr lang="en-IN" sz="1900" dirty="0" smtClean="0"/>
              <a:t> Miao , </a:t>
            </a:r>
            <a:r>
              <a:rPr lang="en-IN" sz="1900" dirty="0" err="1" smtClean="0"/>
              <a:t>Zhijian</a:t>
            </a:r>
            <a:r>
              <a:rPr lang="en-IN" sz="1900" dirty="0" smtClean="0"/>
              <a:t> </a:t>
            </a:r>
            <a:r>
              <a:rPr lang="en-IN" sz="1900" dirty="0" err="1" smtClean="0"/>
              <a:t>Peng,Int</a:t>
            </a:r>
            <a:r>
              <a:rPr lang="en-IN" sz="1900" dirty="0" smtClean="0"/>
              <a:t>. Journal of Refractory Metals and Hard Materials 39 (2013) 78–89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60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211" y="466343"/>
            <a:ext cx="10382581" cy="1362113"/>
          </a:xfrm>
        </p:spPr>
        <p:txBody>
          <a:bodyPr/>
          <a:lstStyle/>
          <a:p>
            <a:r>
              <a:rPr lang="en-IN" dirty="0" smtClean="0"/>
              <a:t>Crystal Structure Analysis of </a:t>
            </a:r>
            <a:r>
              <a:rPr lang="en-IN" dirty="0" err="1" smtClean="0"/>
              <a:t>SiC</a:t>
            </a:r>
            <a:r>
              <a:rPr lang="en-IN" dirty="0" smtClean="0"/>
              <a:t> and </a:t>
            </a:r>
            <a:r>
              <a:rPr lang="en-IN" dirty="0" err="1" smtClean="0"/>
              <a:t>TiCN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38235"/>
            <a:ext cx="3554083" cy="4234761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Silicon </a:t>
            </a:r>
            <a:r>
              <a:rPr lang="en-US" sz="2000" dirty="0"/>
              <a:t>carbides </a:t>
            </a:r>
            <a:r>
              <a:rPr lang="en-US" sz="2000" dirty="0" err="1"/>
              <a:t>polytypes</a:t>
            </a:r>
            <a:r>
              <a:rPr lang="en-US" sz="2000" dirty="0"/>
              <a:t> are 3C, </a:t>
            </a:r>
            <a:r>
              <a:rPr lang="en-US" sz="2000" dirty="0" smtClean="0"/>
              <a:t>4H and 6H. </a:t>
            </a:r>
            <a:endParaRPr lang="en-IN" sz="2000" dirty="0"/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β-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Cubic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3C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Z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 blend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α-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(6H)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wurtzite</a:t>
            </a:r>
            <a:r>
              <a:rPr lang="en-IN" sz="2000" dirty="0" smtClean="0"/>
              <a:t> </a:t>
            </a:r>
            <a:endParaRPr lang="en-IN" sz="2000" dirty="0"/>
          </a:p>
          <a:p>
            <a:r>
              <a:rPr lang="en-US" sz="2000" dirty="0"/>
              <a:t>Eutectic point between silicon and </a:t>
            </a:r>
            <a:r>
              <a:rPr lang="en-US" sz="2000" dirty="0" err="1"/>
              <a:t>SiC</a:t>
            </a:r>
            <a:r>
              <a:rPr lang="en-US" sz="2000" dirty="0"/>
              <a:t> exists at 1402˚C and 0.75 atom % C. </a:t>
            </a:r>
          </a:p>
          <a:p>
            <a:r>
              <a:rPr lang="en-US" sz="2000" dirty="0"/>
              <a:t>Phase transformation of </a:t>
            </a:r>
            <a:r>
              <a:rPr lang="en-US" sz="2000" dirty="0" err="1"/>
              <a:t>SiC</a:t>
            </a:r>
            <a:r>
              <a:rPr lang="en-US" sz="2000" dirty="0"/>
              <a:t> occurs from β-</a:t>
            </a:r>
            <a:r>
              <a:rPr lang="en-US" sz="2000" dirty="0" err="1"/>
              <a:t>SiC</a:t>
            </a:r>
            <a:r>
              <a:rPr lang="en-US" sz="2000" dirty="0"/>
              <a:t> to α-</a:t>
            </a:r>
            <a:r>
              <a:rPr lang="en-US" sz="2000" dirty="0" err="1"/>
              <a:t>SiC</a:t>
            </a:r>
            <a:r>
              <a:rPr lang="en-US" sz="2000" dirty="0"/>
              <a:t> upon heating. </a:t>
            </a:r>
            <a:r>
              <a:rPr lang="en-US" sz="2000" dirty="0" err="1"/>
              <a:t>Undoped</a:t>
            </a:r>
            <a:r>
              <a:rPr lang="en-US" sz="2000" dirty="0"/>
              <a:t> β-</a:t>
            </a:r>
            <a:r>
              <a:rPr lang="en-US" sz="2000" dirty="0" err="1"/>
              <a:t>SiC</a:t>
            </a:r>
            <a:r>
              <a:rPr lang="en-US" sz="2000" dirty="0"/>
              <a:t> transforms to 6H α- </a:t>
            </a:r>
            <a:r>
              <a:rPr lang="en-US" sz="2000" dirty="0" err="1"/>
              <a:t>SiC</a:t>
            </a:r>
            <a:r>
              <a:rPr lang="en-US" sz="2000" dirty="0"/>
              <a:t> above 2000°C. </a:t>
            </a:r>
            <a:endParaRPr lang="en-IN" sz="2000" dirty="0"/>
          </a:p>
        </p:txBody>
      </p:sp>
      <p:pic>
        <p:nvPicPr>
          <p:cNvPr id="4" name="Picture 7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84" y="1828456"/>
            <a:ext cx="3556180" cy="415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32486" y="1848014"/>
            <a:ext cx="355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TiCN</a:t>
            </a:r>
            <a:r>
              <a:rPr lang="en-IN" dirty="0" smtClean="0"/>
              <a:t> :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366958" y="2217346"/>
            <a:ext cx="4744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Titanium carbide (TIC) and titanium nitride (</a:t>
            </a:r>
            <a:r>
              <a:rPr lang="en-US" dirty="0" smtClean="0"/>
              <a:t>TIN) are </a:t>
            </a:r>
            <a:r>
              <a:rPr lang="en-US" dirty="0"/>
              <a:t>the basis for titanium </a:t>
            </a:r>
            <a:r>
              <a:rPr lang="en-US" dirty="0" err="1" smtClean="0"/>
              <a:t>carbonitride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TiC</a:t>
            </a:r>
            <a:r>
              <a:rPr lang="en-US" dirty="0"/>
              <a:t> and </a:t>
            </a:r>
            <a:r>
              <a:rPr lang="en-US" dirty="0" err="1"/>
              <a:t>TiN</a:t>
            </a:r>
            <a:r>
              <a:rPr lang="en-US" dirty="0"/>
              <a:t> have a sodium chloride </a:t>
            </a:r>
            <a:r>
              <a:rPr lang="en-US" dirty="0" smtClean="0"/>
              <a:t>structure.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772" y="3449128"/>
            <a:ext cx="4152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92" y="466343"/>
            <a:ext cx="10650000" cy="1362113"/>
          </a:xfrm>
        </p:spPr>
        <p:txBody>
          <a:bodyPr/>
          <a:lstStyle/>
          <a:p>
            <a:r>
              <a:rPr lang="en-US" dirty="0" smtClean="0"/>
              <a:t>Work Plan </a:t>
            </a:r>
            <a:endParaRPr lang="en-US" dirty="0"/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839636"/>
              </p:ext>
            </p:extLst>
          </p:nvPr>
        </p:nvGraphicFramePr>
        <p:xfrm>
          <a:off x="474452" y="1897811"/>
          <a:ext cx="11356477" cy="4666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375" y="466343"/>
            <a:ext cx="10603417" cy="1362113"/>
          </a:xfrm>
        </p:spPr>
        <p:txBody>
          <a:bodyPr/>
          <a:lstStyle/>
          <a:p>
            <a:r>
              <a:rPr lang="en-IN" dirty="0" smtClean="0"/>
              <a:t>Milling of pure </a:t>
            </a:r>
            <a:r>
              <a:rPr lang="en-IN" dirty="0" err="1" smtClean="0"/>
              <a:t>SiC</a:t>
            </a:r>
            <a:r>
              <a:rPr lang="en-IN" dirty="0" smtClean="0"/>
              <a:t> and Mixing with </a:t>
            </a:r>
            <a:r>
              <a:rPr lang="en-US" dirty="0" err="1" smtClean="0"/>
              <a:t>TiCN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5375" y="1828456"/>
            <a:ext cx="6926698" cy="50295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700" dirty="0"/>
              <a:t>Dimension of pellets formed/to be formed is diameter=10mm,thickness=4mm.</a:t>
            </a:r>
          </a:p>
          <a:p>
            <a:pPr marL="0" indent="0">
              <a:buNone/>
            </a:pPr>
            <a:r>
              <a:rPr lang="en-US" sz="1700" dirty="0" smtClean="0"/>
              <a:t>Total weight of </a:t>
            </a:r>
            <a:r>
              <a:rPr lang="en-US" sz="1700" dirty="0" err="1" smtClean="0"/>
              <a:t>SiC</a:t>
            </a:r>
            <a:r>
              <a:rPr lang="en-US" sz="1700" dirty="0" smtClean="0"/>
              <a:t> - 14 gm and </a:t>
            </a:r>
            <a:r>
              <a:rPr lang="en-US" sz="1700" dirty="0" err="1" smtClean="0"/>
              <a:t>TiCN</a:t>
            </a:r>
            <a:r>
              <a:rPr lang="en-US" sz="1700" dirty="0" smtClean="0"/>
              <a:t> - 8 </a:t>
            </a:r>
            <a:r>
              <a:rPr lang="en-US" sz="1700" dirty="0"/>
              <a:t>gm </a:t>
            </a:r>
            <a:r>
              <a:rPr lang="en-US" sz="1700" dirty="0" smtClean="0"/>
              <a:t>with assumption powder loss 20% by weight in various losses. Samples- </a:t>
            </a:r>
            <a:r>
              <a:rPr lang="en-US" sz="1700" dirty="0"/>
              <a:t>(By Volume Percent</a:t>
            </a:r>
            <a:r>
              <a:rPr lang="en-US" sz="1700" dirty="0" smtClean="0"/>
              <a:t>)</a:t>
            </a:r>
          </a:p>
          <a:p>
            <a:r>
              <a:rPr lang="en-US" sz="1700" dirty="0" smtClean="0"/>
              <a:t>Pure </a:t>
            </a:r>
            <a:r>
              <a:rPr lang="en-US" sz="1700" dirty="0" err="1" smtClean="0"/>
              <a:t>SiC</a:t>
            </a:r>
            <a:r>
              <a:rPr lang="en-US" sz="1700" dirty="0" smtClean="0"/>
              <a:t>(1.2106g)</a:t>
            </a:r>
          </a:p>
          <a:p>
            <a:r>
              <a:rPr lang="en-US" sz="1700" dirty="0" err="1" smtClean="0"/>
              <a:t>SiC</a:t>
            </a:r>
            <a:r>
              <a:rPr lang="en-US" sz="1700" dirty="0" smtClean="0"/>
              <a:t>-W </a:t>
            </a:r>
            <a:r>
              <a:rPr lang="en-US" sz="1700" dirty="0" smtClean="0"/>
              <a:t>+ </a:t>
            </a:r>
            <a:r>
              <a:rPr lang="en-US" sz="1700" dirty="0" smtClean="0"/>
              <a:t>10% </a:t>
            </a:r>
            <a:r>
              <a:rPr lang="en-US" sz="1700" dirty="0" err="1" smtClean="0"/>
              <a:t>TiCN</a:t>
            </a:r>
            <a:r>
              <a:rPr lang="en-US" sz="1700" dirty="0" smtClean="0"/>
              <a:t> (SiC-1.089g,TiCN-0.191g)</a:t>
            </a:r>
          </a:p>
          <a:p>
            <a:r>
              <a:rPr lang="en-US" sz="1700" dirty="0" err="1" smtClean="0"/>
              <a:t>SiC</a:t>
            </a:r>
            <a:r>
              <a:rPr lang="en-US" sz="1700" dirty="0" smtClean="0"/>
              <a:t>-W </a:t>
            </a:r>
            <a:r>
              <a:rPr lang="en-US" sz="1700" dirty="0" smtClean="0"/>
              <a:t>+ 35% </a:t>
            </a:r>
            <a:r>
              <a:rPr lang="en-US" sz="1700" dirty="0" err="1" smtClean="0"/>
              <a:t>TiCN</a:t>
            </a:r>
            <a:r>
              <a:rPr lang="en-US" sz="1700" dirty="0" smtClean="0"/>
              <a:t> (SiC-0.7868g,TiCN-0.6705g)</a:t>
            </a:r>
          </a:p>
          <a:p>
            <a:r>
              <a:rPr lang="en-US" sz="1700" dirty="0" err="1" smtClean="0"/>
              <a:t>SiC</a:t>
            </a:r>
            <a:r>
              <a:rPr lang="en-US" sz="1700" dirty="0" smtClean="0"/>
              <a:t>-W </a:t>
            </a:r>
            <a:r>
              <a:rPr lang="en-US" sz="1700" dirty="0" smtClean="0"/>
              <a:t>+ 50% </a:t>
            </a:r>
            <a:r>
              <a:rPr lang="en-US" sz="1700" dirty="0" err="1" smtClean="0"/>
              <a:t>TiCN</a:t>
            </a:r>
            <a:r>
              <a:rPr lang="en-US" sz="1700" dirty="0" smtClean="0"/>
              <a:t> (SiC-0.6053g,TiCN-0.9579g)</a:t>
            </a:r>
            <a:endParaRPr lang="en-IN" sz="1700" dirty="0" smtClean="0"/>
          </a:p>
          <a:p>
            <a:pPr>
              <a:buFont typeface="Wingdings" pitchFamily="2" charset="2"/>
              <a:buChar char="Ø"/>
            </a:pPr>
            <a:r>
              <a:rPr lang="en-IN" sz="1700" dirty="0" smtClean="0"/>
              <a:t>Reasoning behind choice of Toluene as solvent:</a:t>
            </a:r>
          </a:p>
          <a:p>
            <a:r>
              <a:rPr lang="en-IN" sz="1700" dirty="0" smtClean="0"/>
              <a:t>Toluene does NOT have presence of OH- group. </a:t>
            </a:r>
          </a:p>
          <a:p>
            <a:r>
              <a:rPr lang="en-IN" sz="1700" dirty="0" smtClean="0"/>
              <a:t>This significantly reduces its oxidising nature as well as polarity (due to presence of C-O bond).This is not the case with </a:t>
            </a:r>
            <a:r>
              <a:rPr lang="en-IN" sz="1700" dirty="0" smtClean="0"/>
              <a:t>other </a:t>
            </a:r>
            <a:r>
              <a:rPr lang="en-IN" sz="1700" dirty="0" smtClean="0"/>
              <a:t>choices such as ethanol or acetone</a:t>
            </a:r>
            <a:r>
              <a:rPr lang="en-IN" sz="1700" dirty="0" smtClean="0"/>
              <a:t>.</a:t>
            </a:r>
          </a:p>
          <a:p>
            <a:pPr lvl="0"/>
            <a:r>
              <a:rPr lang="en-IN" sz="1700" dirty="0">
                <a:solidFill>
                  <a:srgbClr val="FF0000"/>
                </a:solidFill>
              </a:rPr>
              <a:t>Contamination of </a:t>
            </a:r>
            <a:r>
              <a:rPr lang="en-IN" sz="1700" dirty="0" err="1">
                <a:solidFill>
                  <a:srgbClr val="FF0000"/>
                </a:solidFill>
              </a:rPr>
              <a:t>Tungten</a:t>
            </a:r>
            <a:r>
              <a:rPr lang="en-IN" sz="1700" dirty="0">
                <a:solidFill>
                  <a:srgbClr val="FF0000"/>
                </a:solidFill>
              </a:rPr>
              <a:t> via milling balls and jar need to be accounted for and if </a:t>
            </a:r>
            <a:r>
              <a:rPr lang="en-IN" sz="1700" dirty="0" err="1">
                <a:solidFill>
                  <a:srgbClr val="FF0000"/>
                </a:solidFill>
              </a:rPr>
              <a:t>possible,prevented</a:t>
            </a:r>
            <a:r>
              <a:rPr lang="en-IN" sz="1700" dirty="0" smtClean="0">
                <a:solidFill>
                  <a:srgbClr val="FF0000"/>
                </a:solidFill>
              </a:rPr>
              <a:t>. Prevention </a:t>
            </a:r>
            <a:r>
              <a:rPr lang="en-IN" sz="1700" dirty="0">
                <a:solidFill>
                  <a:srgbClr val="FF0000"/>
                </a:solidFill>
              </a:rPr>
              <a:t>not possible</a:t>
            </a:r>
            <a:r>
              <a:rPr lang="en-IN" sz="1700" dirty="0" smtClean="0">
                <a:solidFill>
                  <a:srgbClr val="FF0000"/>
                </a:solidFill>
              </a:rPr>
              <a:t>, so </a:t>
            </a:r>
            <a:r>
              <a:rPr lang="en-IN" sz="1700" dirty="0">
                <a:solidFill>
                  <a:srgbClr val="FF0000"/>
                </a:solidFill>
              </a:rPr>
              <a:t>we take this to be an </a:t>
            </a:r>
            <a:r>
              <a:rPr lang="en-IN" sz="1700" dirty="0" err="1">
                <a:solidFill>
                  <a:srgbClr val="FF0000"/>
                </a:solidFill>
              </a:rPr>
              <a:t>SiC</a:t>
            </a:r>
            <a:r>
              <a:rPr lang="en-IN" sz="1700" dirty="0">
                <a:solidFill>
                  <a:srgbClr val="FF0000"/>
                </a:solidFill>
              </a:rPr>
              <a:t>-W + </a:t>
            </a:r>
            <a:r>
              <a:rPr lang="en-IN" sz="1700" dirty="0" err="1">
                <a:solidFill>
                  <a:srgbClr val="FF0000"/>
                </a:solidFill>
              </a:rPr>
              <a:t>TiCN</a:t>
            </a:r>
            <a:r>
              <a:rPr lang="en-IN" sz="1700" dirty="0">
                <a:solidFill>
                  <a:srgbClr val="FF0000"/>
                </a:solidFill>
              </a:rPr>
              <a:t> composite and account for properties accordingly.</a:t>
            </a:r>
            <a:endParaRPr lang="en-US" sz="1700" dirty="0">
              <a:solidFill>
                <a:srgbClr val="FF0000"/>
              </a:solidFill>
            </a:endParaRPr>
          </a:p>
          <a:p>
            <a:endParaRPr lang="en-IN" sz="1400" dirty="0" smtClean="0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52388763"/>
              </p:ext>
            </p:extLst>
          </p:nvPr>
        </p:nvGraphicFramePr>
        <p:xfrm>
          <a:off x="7118252" y="1828456"/>
          <a:ext cx="4846585" cy="34187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6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505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aseline="0" dirty="0" smtClean="0"/>
                        <a:t>Pure </a:t>
                      </a:r>
                      <a:r>
                        <a:rPr lang="en-IN" baseline="0" dirty="0" err="1" smtClean="0"/>
                        <a:t>SiC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/>
                        <a:t>SiC</a:t>
                      </a:r>
                      <a:r>
                        <a:rPr lang="en-IN" dirty="0" smtClean="0"/>
                        <a:t>-W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smtClean="0"/>
                        <a:t>with 10</a:t>
                      </a:r>
                      <a:r>
                        <a:rPr lang="en-IN" baseline="0" dirty="0" smtClean="0"/>
                        <a:t>%, 35%, 50% </a:t>
                      </a:r>
                      <a:r>
                        <a:rPr lang="en-US" dirty="0" err="1" smtClean="0"/>
                        <a:t>TiCN</a:t>
                      </a:r>
                      <a:endParaRPr lang="en-IN" dirty="0" smtClean="0"/>
                    </a:p>
                    <a:p>
                      <a:pPr algn="ctr"/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058">
                <a:tc>
                  <a:txBody>
                    <a:bodyPr/>
                    <a:lstStyle/>
                    <a:p>
                      <a:r>
                        <a:rPr lang="en-IN" dirty="0" smtClean="0"/>
                        <a:t>Time</a:t>
                      </a:r>
                      <a:r>
                        <a:rPr lang="en-IN" baseline="0" dirty="0" smtClean="0"/>
                        <a:t>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63</a:t>
                      </a:r>
                      <a:r>
                        <a:rPr lang="en-IN" baseline="0" dirty="0" smtClean="0"/>
                        <a:t> hours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12</a:t>
                      </a:r>
                      <a:r>
                        <a:rPr lang="en-IN" baseline="0" dirty="0" smtClean="0"/>
                        <a:t> hours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058">
                <a:tc>
                  <a:txBody>
                    <a:bodyPr/>
                    <a:lstStyle/>
                    <a:p>
                      <a:r>
                        <a:rPr lang="en-IN" dirty="0" smtClean="0"/>
                        <a:t>Speed</a:t>
                      </a:r>
                      <a:r>
                        <a:rPr lang="en-IN" baseline="0" dirty="0" smtClean="0"/>
                        <a:t>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200</a:t>
                      </a:r>
                      <a:r>
                        <a:rPr lang="en-IN" baseline="0" dirty="0" smtClean="0"/>
                        <a:t> rpm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aseline="0" dirty="0" smtClean="0"/>
                        <a:t>125 rpm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058">
                <a:tc>
                  <a:txBody>
                    <a:bodyPr/>
                    <a:lstStyle/>
                    <a:p>
                      <a:r>
                        <a:rPr lang="en-IN" dirty="0" smtClean="0"/>
                        <a:t>Tungsten balls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33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058">
                <a:tc>
                  <a:txBody>
                    <a:bodyPr/>
                    <a:lstStyle/>
                    <a:p>
                      <a:r>
                        <a:rPr lang="en-IN" dirty="0" smtClean="0"/>
                        <a:t>Ball-powder</a:t>
                      </a:r>
                      <a:r>
                        <a:rPr lang="en-IN" baseline="0" dirty="0" smtClean="0"/>
                        <a:t> ratio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058">
                <a:tc>
                  <a:txBody>
                    <a:bodyPr/>
                    <a:lstStyle/>
                    <a:p>
                      <a:r>
                        <a:rPr lang="en-IN" dirty="0" smtClean="0"/>
                        <a:t>Solvent</a:t>
                      </a:r>
                      <a:r>
                        <a:rPr lang="en-IN" baseline="0" dirty="0" smtClean="0"/>
                        <a:t>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Toluene</a:t>
                      </a:r>
                      <a:r>
                        <a:rPr lang="en-IN" baseline="0" dirty="0" smtClean="0"/>
                        <a:t> </a:t>
                      </a:r>
                      <a:endParaRPr lang="en-IN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Toluene</a:t>
                      </a:r>
                      <a:r>
                        <a:rPr lang="en-IN" baseline="0" dirty="0" smtClean="0"/>
                        <a:t> 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419" y="466343"/>
            <a:ext cx="10641373" cy="1362113"/>
          </a:xfrm>
        </p:spPr>
        <p:txBody>
          <a:bodyPr/>
          <a:lstStyle/>
          <a:p>
            <a:r>
              <a:rPr lang="en-IN" dirty="0"/>
              <a:t>Spark Plasma Sintering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953020"/>
            <a:ext cx="4563373" cy="4827341"/>
          </a:xfrm>
        </p:spPr>
        <p:txBody>
          <a:bodyPr>
            <a:normAutofit/>
          </a:bodyPr>
          <a:lstStyle/>
          <a:p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C:\Users\Abc\Desktop\sps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51660"/>
            <a:ext cx="3567617" cy="5006340"/>
          </a:xfrm>
          <a:prstGeom prst="rect">
            <a:avLst/>
          </a:prstGeom>
          <a:noFill/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32796840"/>
              </p:ext>
            </p:extLst>
          </p:nvPr>
        </p:nvGraphicFramePr>
        <p:xfrm>
          <a:off x="3699168" y="1817068"/>
          <a:ext cx="4769583" cy="504093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20005">
                  <a:extLst>
                    <a:ext uri="{9D8B030D-6E8A-4147-A177-3AD203B41FA5}">
                      <a16:colId xmlns:a16="http://schemas.microsoft.com/office/drawing/2014/main" val="2372000562"/>
                    </a:ext>
                  </a:extLst>
                </a:gridCol>
                <a:gridCol w="814369">
                  <a:extLst>
                    <a:ext uri="{9D8B030D-6E8A-4147-A177-3AD203B41FA5}">
                      <a16:colId xmlns:a16="http://schemas.microsoft.com/office/drawing/2014/main" val="1800420745"/>
                    </a:ext>
                  </a:extLst>
                </a:gridCol>
                <a:gridCol w="970225">
                  <a:extLst>
                    <a:ext uri="{9D8B030D-6E8A-4147-A177-3AD203B41FA5}">
                      <a16:colId xmlns:a16="http://schemas.microsoft.com/office/drawing/2014/main" val="3524749969"/>
                    </a:ext>
                  </a:extLst>
                </a:gridCol>
                <a:gridCol w="882492">
                  <a:extLst>
                    <a:ext uri="{9D8B030D-6E8A-4147-A177-3AD203B41FA5}">
                      <a16:colId xmlns:a16="http://schemas.microsoft.com/office/drawing/2014/main" val="909995150"/>
                    </a:ext>
                  </a:extLst>
                </a:gridCol>
                <a:gridCol w="882492">
                  <a:extLst>
                    <a:ext uri="{9D8B030D-6E8A-4147-A177-3AD203B41FA5}">
                      <a16:colId xmlns:a16="http://schemas.microsoft.com/office/drawing/2014/main" val="49582035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effectLst/>
                        </a:rPr>
                        <a:t>Parameter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Pure SiC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90% SiC with 10% TiCN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65% SiC with 35% TiCN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50% SiC with 50% TiCN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extLst>
                  <a:ext uri="{0D108BD9-81ED-4DB2-BD59-A6C34878D82A}">
                    <a16:rowId xmlns:a16="http://schemas.microsoft.com/office/drawing/2014/main" val="265232585"/>
                  </a:ext>
                </a:extLst>
              </a:tr>
              <a:tr h="6286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Total Time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58 min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58 min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58 min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58 min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extLst>
                  <a:ext uri="{0D108BD9-81ED-4DB2-BD59-A6C34878D82A}">
                    <a16:rowId xmlns:a16="http://schemas.microsoft.com/office/drawing/2014/main" val="3989653247"/>
                  </a:ext>
                </a:extLst>
              </a:tr>
              <a:tr h="6286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Holding time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 min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 min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effectLst/>
                        </a:rPr>
                        <a:t>5 min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 min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extLst>
                  <a:ext uri="{0D108BD9-81ED-4DB2-BD59-A6C34878D82A}">
                    <a16:rowId xmlns:a16="http://schemas.microsoft.com/office/drawing/2014/main" val="3911089372"/>
                  </a:ext>
                </a:extLst>
              </a:tr>
              <a:tr h="6286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Voltage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 V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 V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 V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5 V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extLst>
                  <a:ext uri="{0D108BD9-81ED-4DB2-BD59-A6C34878D82A}">
                    <a16:rowId xmlns:a16="http://schemas.microsoft.com/office/drawing/2014/main" val="1772800316"/>
                  </a:ext>
                </a:extLst>
              </a:tr>
              <a:tr h="6286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Heating rate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100 °C/min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100 °C/min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100 °C/min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100 °C/min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extLst>
                  <a:ext uri="{0D108BD9-81ED-4DB2-BD59-A6C34878D82A}">
                    <a16:rowId xmlns:a16="http://schemas.microsoft.com/office/drawing/2014/main" val="3951295686"/>
                  </a:ext>
                </a:extLst>
              </a:tr>
              <a:tr h="6286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Sintering temp.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1800 °C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1800 °C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1800 °C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1800 °C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extLst>
                  <a:ext uri="{0D108BD9-81ED-4DB2-BD59-A6C34878D82A}">
                    <a16:rowId xmlns:a16="http://schemas.microsoft.com/office/drawing/2014/main" val="1512182896"/>
                  </a:ext>
                </a:extLst>
              </a:tr>
              <a:tr h="6286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Cooling time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38 min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38 min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38 min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38 min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extLst>
                  <a:ext uri="{0D108BD9-81ED-4DB2-BD59-A6C34878D82A}">
                    <a16:rowId xmlns:a16="http://schemas.microsoft.com/office/drawing/2014/main" val="4082792075"/>
                  </a:ext>
                </a:extLst>
              </a:tr>
              <a:tr h="6286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Load on Die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3.6 kN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3.6 kN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3.6 kN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effectLst/>
                        </a:rPr>
                        <a:t>3.6 </a:t>
                      </a:r>
                      <a:r>
                        <a:rPr lang="en-IN" sz="1400" kern="1200" dirty="0" err="1">
                          <a:effectLst/>
                        </a:rPr>
                        <a:t>kN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18" marR="52518" marT="0" marB="0"/>
                </a:tc>
                <a:extLst>
                  <a:ext uri="{0D108BD9-81ED-4DB2-BD59-A6C34878D82A}">
                    <a16:rowId xmlns:a16="http://schemas.microsoft.com/office/drawing/2014/main" val="3695968175"/>
                  </a:ext>
                </a:extLst>
              </a:tr>
            </a:tbl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878539467"/>
              </p:ext>
            </p:extLst>
          </p:nvPr>
        </p:nvGraphicFramePr>
        <p:xfrm>
          <a:off x="8468749" y="1851660"/>
          <a:ext cx="3723251" cy="2593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311941037"/>
              </p:ext>
            </p:extLst>
          </p:nvPr>
        </p:nvGraphicFramePr>
        <p:xfrm>
          <a:off x="8468750" y="4445391"/>
          <a:ext cx="3723249" cy="2209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3878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299" y="704088"/>
            <a:ext cx="9917501" cy="1010400"/>
          </a:xfrm>
        </p:spPr>
        <p:txBody>
          <a:bodyPr>
            <a:normAutofit/>
          </a:bodyPr>
          <a:lstStyle/>
          <a:p>
            <a:r>
              <a:rPr lang="en-IN" dirty="0" smtClean="0"/>
              <a:t>SPS plots for Pure </a:t>
            </a:r>
            <a:r>
              <a:rPr lang="en-IN" dirty="0" err="1" smtClean="0"/>
              <a:t>SiC</a:t>
            </a:r>
            <a:r>
              <a:rPr lang="en-IN" dirty="0" smtClean="0"/>
              <a:t> and </a:t>
            </a:r>
            <a:r>
              <a:rPr lang="en-IN" dirty="0" err="1" smtClean="0"/>
              <a:t>SiC</a:t>
            </a:r>
            <a:r>
              <a:rPr lang="en-IN" dirty="0" smtClean="0"/>
              <a:t> +10% </a:t>
            </a:r>
            <a:r>
              <a:rPr lang="en-IN" dirty="0" err="1" smtClean="0"/>
              <a:t>TiCN</a:t>
            </a:r>
            <a:r>
              <a:rPr lang="en-IN" dirty="0" smtClean="0"/>
              <a:t> : 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35527" y="5527964"/>
            <a:ext cx="114992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Comparative plot leads to one observation regarding major difference between </a:t>
            </a:r>
            <a:r>
              <a:rPr lang="en-IN" dirty="0" smtClean="0"/>
              <a:t>Current </a:t>
            </a:r>
            <a:r>
              <a:rPr lang="en-IN" dirty="0" smtClean="0"/>
              <a:t>vs Time(x-axis</a:t>
            </a:r>
            <a:r>
              <a:rPr lang="en-IN" dirty="0" smtClean="0"/>
              <a:t>): Current </a:t>
            </a:r>
            <a:r>
              <a:rPr lang="en-IN" dirty="0" smtClean="0"/>
              <a:t>magnitude at holding time  is significantly lower for pure </a:t>
            </a:r>
            <a:r>
              <a:rPr lang="en-IN" dirty="0" err="1" smtClean="0"/>
              <a:t>SiC</a:t>
            </a:r>
            <a:r>
              <a:rPr lang="en-IN" dirty="0" smtClean="0"/>
              <a:t> vs </a:t>
            </a:r>
            <a:r>
              <a:rPr lang="en-IN" dirty="0" err="1" smtClean="0"/>
              <a:t>SiC</a:t>
            </a:r>
            <a:r>
              <a:rPr lang="en-IN" dirty="0" smtClean="0"/>
              <a:t> with 10% </a:t>
            </a:r>
            <a:r>
              <a:rPr lang="en-IN" dirty="0" err="1" smtClean="0"/>
              <a:t>TiCN</a:t>
            </a:r>
            <a:r>
              <a:rPr lang="en-IN" dirty="0" smtClean="0"/>
              <a:t>. This </a:t>
            </a:r>
            <a:r>
              <a:rPr lang="en-IN" dirty="0" smtClean="0"/>
              <a:t>is due to superior conductivity as Ti+ ions present at point of reaction lead to enhanced conductivity.</a:t>
            </a:r>
          </a:p>
          <a:p>
            <a:pPr>
              <a:buFont typeface="Arial" pitchFamily="34" charset="0"/>
              <a:buChar char="•"/>
            </a:pPr>
            <a:endParaRPr lang="en-IN" baseline="30000" dirty="0" smtClean="0"/>
          </a:p>
        </p:txBody>
      </p:sp>
      <p:graphicFrame>
        <p:nvGraphicFramePr>
          <p:cNvPr id="20" name="Content Placeholder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062940"/>
              </p:ext>
            </p:extLst>
          </p:nvPr>
        </p:nvGraphicFramePr>
        <p:xfrm>
          <a:off x="1279525" y="2190750"/>
          <a:ext cx="4839921" cy="3057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3502693873"/>
              </p:ext>
            </p:extLst>
          </p:nvPr>
        </p:nvGraphicFramePr>
        <p:xfrm>
          <a:off x="6696222" y="2190750"/>
          <a:ext cx="4360984" cy="3057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4615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354</TotalTime>
  <Words>2358</Words>
  <Application>Microsoft Office PowerPoint</Application>
  <PresentationFormat>Widescreen</PresentationFormat>
  <Paragraphs>433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Educational subjects 16x9</vt:lpstr>
      <vt:lpstr>Development and characterization of silicon carbide based composites</vt:lpstr>
      <vt:lpstr>Introduction to the Problem Statement:</vt:lpstr>
      <vt:lpstr>Analysis of Solution:</vt:lpstr>
      <vt:lpstr>Why TiCN as a reinforcement ?</vt:lpstr>
      <vt:lpstr>Crystal Structure Analysis of SiC and TiCN</vt:lpstr>
      <vt:lpstr>Work Plan </vt:lpstr>
      <vt:lpstr>Milling of pure SiC and Mixing with TiCN</vt:lpstr>
      <vt:lpstr>Spark Plasma Sintering</vt:lpstr>
      <vt:lpstr>SPS plots for Pure SiC and SiC +10% TiCN : </vt:lpstr>
      <vt:lpstr>EDS :SiC-W</vt:lpstr>
      <vt:lpstr>EDS:SiC-W with 10% TiCN</vt:lpstr>
      <vt:lpstr>Comparative analysis of SiC-W+35%TiCN and SiC-W+50%TiCN</vt:lpstr>
      <vt:lpstr>SiC-W+35%TiCN</vt:lpstr>
      <vt:lpstr>SiC-W+50%TiCN</vt:lpstr>
      <vt:lpstr>Density Evaluation:SiC/W and table of density evaluation:</vt:lpstr>
      <vt:lpstr>Results from mechanical testing</vt:lpstr>
      <vt:lpstr>Interpreting Results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yadav</dc:creator>
  <cp:lastModifiedBy>riddheishad@gmail.com</cp:lastModifiedBy>
  <cp:revision>55</cp:revision>
  <dcterms:created xsi:type="dcterms:W3CDTF">2016-11-24T16:15:13Z</dcterms:created>
  <dcterms:modified xsi:type="dcterms:W3CDTF">2017-04-16T18:28:50Z</dcterms:modified>
</cp:coreProperties>
</file>